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8" r:id="rId2"/>
    <p:sldId id="269" r:id="rId3"/>
    <p:sldId id="270" r:id="rId4"/>
    <p:sldId id="262" r:id="rId5"/>
    <p:sldId id="265" r:id="rId6"/>
    <p:sldId id="263" r:id="rId7"/>
    <p:sldId id="261" r:id="rId8"/>
    <p:sldId id="264" r:id="rId9"/>
    <p:sldId id="267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713"/>
  </p:normalViewPr>
  <p:slideViewPr>
    <p:cSldViewPr snapToGrid="0" snapToObjects="1">
      <p:cViewPr varScale="1">
        <p:scale>
          <a:sx n="63" d="100"/>
          <a:sy n="63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3" name="Shape 4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6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" name="Image"/>
          <p:cNvSpPr>
            <a:spLocks noGrp="1"/>
          </p:cNvSpPr>
          <p:nvPr>
            <p:ph type="pic" sz="quarter" idx="21"/>
          </p:nvPr>
        </p:nvSpPr>
        <p:spPr>
          <a:xfrm>
            <a:off x="8597900" y="3289300"/>
            <a:ext cx="4038600" cy="6057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Image"/>
          <p:cNvSpPr>
            <a:spLocks noGrp="1"/>
          </p:cNvSpPr>
          <p:nvPr>
            <p:ph type="pic" idx="22"/>
          </p:nvPr>
        </p:nvSpPr>
        <p:spPr>
          <a:xfrm>
            <a:off x="-1485900" y="368300"/>
            <a:ext cx="11849101" cy="79007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Image"/>
          <p:cNvSpPr>
            <a:spLocks noGrp="1"/>
          </p:cNvSpPr>
          <p:nvPr>
            <p:ph type="pic" sz="quarter" idx="23"/>
          </p:nvPr>
        </p:nvSpPr>
        <p:spPr>
          <a:xfrm>
            <a:off x="8597900" y="-698500"/>
            <a:ext cx="4038600" cy="6057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" name="Image"/>
          <p:cNvSpPr>
            <a:spLocks noGrp="1"/>
          </p:cNvSpPr>
          <p:nvPr>
            <p:ph type="pic" idx="21"/>
          </p:nvPr>
        </p:nvSpPr>
        <p:spPr>
          <a:xfrm>
            <a:off x="190500" y="190500"/>
            <a:ext cx="12649200" cy="843426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142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2800" i="1"/>
            </a:lvl1pPr>
          </a:lstStyle>
          <a:p>
            <a:r>
              <a:t>–Johnny Appleseed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mage"/>
          <p:cNvSpPr>
            <a:spLocks noGrp="1"/>
          </p:cNvSpPr>
          <p:nvPr>
            <p:ph type="pic" idx="21"/>
          </p:nvPr>
        </p:nvSpPr>
        <p:spPr>
          <a:xfrm>
            <a:off x="-1600200" y="-19050"/>
            <a:ext cx="16478250" cy="109874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ine"/>
          <p:cNvSpPr/>
          <p:nvPr/>
        </p:nvSpPr>
        <p:spPr>
          <a:xfrm>
            <a:off x="1834450" y="7905750"/>
            <a:ext cx="9335201" cy="2"/>
          </a:xfrm>
          <a:prstGeom prst="line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6" name="Line"/>
          <p:cNvSpPr/>
          <p:nvPr/>
        </p:nvSpPr>
        <p:spPr>
          <a:xfrm>
            <a:off x="5568346" y="7896225"/>
            <a:ext cx="1" cy="444162"/>
          </a:xfrm>
          <a:prstGeom prst="line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7" name="Line"/>
          <p:cNvSpPr/>
          <p:nvPr/>
        </p:nvSpPr>
        <p:spPr>
          <a:xfrm>
            <a:off x="1834450" y="6610350"/>
            <a:ext cx="9335201" cy="2"/>
          </a:xfrm>
          <a:prstGeom prst="line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8" name="Rectangle"/>
          <p:cNvSpPr/>
          <p:nvPr/>
        </p:nvSpPr>
        <p:spPr>
          <a:xfrm>
            <a:off x="1835149" y="1428749"/>
            <a:ext cx="9334502" cy="6915151"/>
          </a:xfrm>
          <a:prstGeom prst="rect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400"/>
            </a:pPr>
            <a:endParaRPr/>
          </a:p>
        </p:txBody>
      </p:sp>
      <p:sp>
        <p:nvSpPr>
          <p:cNvPr id="169" name="NAME"/>
          <p:cNvSpPr txBox="1">
            <a:spLocks noGrp="1"/>
          </p:cNvSpPr>
          <p:nvPr>
            <p:ph type="body" sz="quarter" idx="21"/>
          </p:nvPr>
        </p:nvSpPr>
        <p:spPr>
          <a:xfrm>
            <a:off x="6395380" y="7821307"/>
            <a:ext cx="1104063" cy="597511"/>
          </a:xfrm>
          <a:prstGeom prst="rect">
            <a:avLst/>
          </a:prstGeom>
        </p:spPr>
        <p:txBody>
          <a:bodyPr wrap="none" lIns="38100" tIns="38100" rIns="38100" bIns="38100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NAME</a:t>
            </a:r>
          </a:p>
        </p:txBody>
      </p:sp>
      <p:sp>
        <p:nvSpPr>
          <p:cNvPr id="170" name="PROJECT"/>
          <p:cNvSpPr txBox="1">
            <a:spLocks noGrp="1"/>
          </p:cNvSpPr>
          <p:nvPr>
            <p:ph type="body" sz="quarter" idx="22"/>
          </p:nvPr>
        </p:nvSpPr>
        <p:spPr>
          <a:xfrm>
            <a:off x="1821879" y="6602082"/>
            <a:ext cx="818796" cy="311811"/>
          </a:xfrm>
          <a:prstGeom prst="rect">
            <a:avLst/>
          </a:prstGeom>
        </p:spPr>
        <p:txBody>
          <a:bodyPr wrap="none" lIns="38100" tIns="38100" rIns="38100" bIns="38100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PROJECT</a:t>
            </a:r>
          </a:p>
        </p:txBody>
      </p:sp>
      <p:sp>
        <p:nvSpPr>
          <p:cNvPr id="171" name="DATE"/>
          <p:cNvSpPr txBox="1">
            <a:spLocks noGrp="1"/>
          </p:cNvSpPr>
          <p:nvPr>
            <p:ph type="body" sz="quarter" idx="23"/>
          </p:nvPr>
        </p:nvSpPr>
        <p:spPr>
          <a:xfrm>
            <a:off x="1846619" y="7887957"/>
            <a:ext cx="502616" cy="311811"/>
          </a:xfrm>
          <a:prstGeom prst="rect">
            <a:avLst/>
          </a:prstGeom>
        </p:spPr>
        <p:txBody>
          <a:bodyPr wrap="none" lIns="38100" tIns="38100" rIns="38100" bIns="38100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172" name="Client"/>
          <p:cNvSpPr txBox="1">
            <a:spLocks noGrp="1"/>
          </p:cNvSpPr>
          <p:nvPr>
            <p:ph type="body" sz="quarter" idx="24"/>
          </p:nvPr>
        </p:nvSpPr>
        <p:spPr>
          <a:xfrm>
            <a:off x="5568400" y="7887957"/>
            <a:ext cx="656439" cy="311811"/>
          </a:xfrm>
          <a:prstGeom prst="rect">
            <a:avLst/>
          </a:prstGeom>
        </p:spPr>
        <p:txBody>
          <a:bodyPr wrap="none" lIns="38100" tIns="38100" rIns="38100" bIns="38100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173" name="DATE"/>
          <p:cNvSpPr txBox="1">
            <a:spLocks noGrp="1"/>
          </p:cNvSpPr>
          <p:nvPr>
            <p:ph type="body" sz="quarter" idx="25"/>
          </p:nvPr>
        </p:nvSpPr>
        <p:spPr>
          <a:xfrm>
            <a:off x="2692399" y="7821307"/>
            <a:ext cx="968046" cy="597511"/>
          </a:xfrm>
          <a:prstGeom prst="rect">
            <a:avLst/>
          </a:prstGeom>
        </p:spPr>
        <p:txBody>
          <a:bodyPr wrap="none" lIns="38100" tIns="38100" rIns="38100" bIns="38100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174" name="Image"/>
          <p:cNvSpPr>
            <a:spLocks noGrp="1"/>
          </p:cNvSpPr>
          <p:nvPr>
            <p:ph type="pic" idx="26"/>
          </p:nvPr>
        </p:nvSpPr>
        <p:spPr>
          <a:xfrm>
            <a:off x="1901824" y="942974"/>
            <a:ext cx="9201151" cy="61351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Title Text"/>
          <p:cNvSpPr txBox="1">
            <a:spLocks noGrp="1"/>
          </p:cNvSpPr>
          <p:nvPr>
            <p:ph type="title"/>
          </p:nvPr>
        </p:nvSpPr>
        <p:spPr>
          <a:xfrm>
            <a:off x="2692399" y="6543675"/>
            <a:ext cx="8134352" cy="771526"/>
          </a:xfrm>
          <a:prstGeom prst="rect">
            <a:avLst/>
          </a:prstGeom>
        </p:spPr>
        <p:txBody>
          <a:bodyPr lIns="38100" tIns="38100" rIns="38100" bIns="38100" anchor="b"/>
          <a:lstStyle>
            <a:lvl1pPr>
              <a:defRPr sz="70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92399" y="7305675"/>
            <a:ext cx="8134352" cy="561976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0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4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4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4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4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7978" y="8324850"/>
            <a:ext cx="258369" cy="24973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"/>
          <p:cNvSpPr/>
          <p:nvPr/>
        </p:nvSpPr>
        <p:spPr>
          <a:xfrm>
            <a:off x="1835149" y="1428749"/>
            <a:ext cx="9334502" cy="6915151"/>
          </a:xfrm>
          <a:prstGeom prst="rect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400"/>
            </a:pPr>
            <a:endParaRPr/>
          </a:p>
        </p:txBody>
      </p:sp>
      <p:sp>
        <p:nvSpPr>
          <p:cNvPr id="185" name="Image"/>
          <p:cNvSpPr>
            <a:spLocks noGrp="1"/>
          </p:cNvSpPr>
          <p:nvPr>
            <p:ph type="pic" sz="quarter" idx="21"/>
          </p:nvPr>
        </p:nvSpPr>
        <p:spPr>
          <a:xfrm>
            <a:off x="6788159" y="1957606"/>
            <a:ext cx="3895726" cy="58435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2406649" y="2190749"/>
            <a:ext cx="4000502" cy="2943226"/>
          </a:xfrm>
          <a:prstGeom prst="rect">
            <a:avLst/>
          </a:prstGeom>
        </p:spPr>
        <p:txBody>
          <a:bodyPr lIns="38100" tIns="38100" rIns="38100" bIns="38100" anchor="b"/>
          <a:lstStyle>
            <a:lvl1pPr>
              <a:defRPr sz="64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06649" y="5124450"/>
            <a:ext cx="4000502" cy="2419351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>
              <a:spcBef>
                <a:spcPts val="0"/>
              </a:spcBef>
              <a:buSzTx/>
              <a:buNone/>
              <a:defRPr sz="3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3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3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3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3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7978" y="8324850"/>
            <a:ext cx="258369" cy="24973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ine"/>
          <p:cNvSpPr/>
          <p:nvPr/>
        </p:nvSpPr>
        <p:spPr>
          <a:xfrm>
            <a:off x="1834450" y="7486650"/>
            <a:ext cx="9344629" cy="2"/>
          </a:xfrm>
          <a:prstGeom prst="line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6" name="Rectangle"/>
          <p:cNvSpPr/>
          <p:nvPr/>
        </p:nvSpPr>
        <p:spPr>
          <a:xfrm>
            <a:off x="1835149" y="1428749"/>
            <a:ext cx="9334502" cy="6915151"/>
          </a:xfrm>
          <a:prstGeom prst="rect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400"/>
            </a:pPr>
            <a:endParaRPr/>
          </a:p>
        </p:txBody>
      </p:sp>
      <p:sp>
        <p:nvSpPr>
          <p:cNvPr id="197" name="Image"/>
          <p:cNvSpPr>
            <a:spLocks noGrp="1"/>
          </p:cNvSpPr>
          <p:nvPr>
            <p:ph type="pic" sz="quarter" idx="21"/>
          </p:nvPr>
        </p:nvSpPr>
        <p:spPr>
          <a:xfrm>
            <a:off x="8074025" y="3686175"/>
            <a:ext cx="3028950" cy="454342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8" name="Image"/>
          <p:cNvSpPr>
            <a:spLocks noGrp="1"/>
          </p:cNvSpPr>
          <p:nvPr>
            <p:ph type="pic" idx="22"/>
          </p:nvPr>
        </p:nvSpPr>
        <p:spPr>
          <a:xfrm>
            <a:off x="511174" y="1495424"/>
            <a:ext cx="8886828" cy="59255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9" name="Image"/>
          <p:cNvSpPr>
            <a:spLocks noGrp="1"/>
          </p:cNvSpPr>
          <p:nvPr>
            <p:ph type="pic" sz="quarter" idx="23"/>
          </p:nvPr>
        </p:nvSpPr>
        <p:spPr>
          <a:xfrm>
            <a:off x="8074025" y="695324"/>
            <a:ext cx="3028951" cy="45434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1901824" y="7496175"/>
            <a:ext cx="9201152" cy="495301"/>
          </a:xfrm>
          <a:prstGeom prst="rect">
            <a:avLst/>
          </a:prstGeom>
        </p:spPr>
        <p:txBody>
          <a:bodyPr lIns="38100" tIns="38100" rIns="38100" bIns="38100" anchor="b"/>
          <a:lstStyle>
            <a:lvl1pPr>
              <a:lnSpc>
                <a:spcPct val="150000"/>
              </a:lnSpc>
              <a:defRPr sz="40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01824" y="7981950"/>
            <a:ext cx="9201152" cy="323851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>
              <a:spcBef>
                <a:spcPts val="0"/>
              </a:spcBef>
              <a:buSzTx/>
              <a:buNone/>
              <a:defRPr sz="2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7978" y="8324850"/>
            <a:ext cx="258369" cy="24973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Line"/>
          <p:cNvSpPr/>
          <p:nvPr/>
        </p:nvSpPr>
        <p:spPr>
          <a:xfrm>
            <a:off x="1834450" y="7486650"/>
            <a:ext cx="9344629" cy="2"/>
          </a:xfrm>
          <a:prstGeom prst="line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0" name="Rectangle"/>
          <p:cNvSpPr/>
          <p:nvPr/>
        </p:nvSpPr>
        <p:spPr>
          <a:xfrm>
            <a:off x="1835149" y="1428749"/>
            <a:ext cx="9334502" cy="6915151"/>
          </a:xfrm>
          <a:prstGeom prst="rect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400"/>
            </a:pPr>
            <a:endParaRPr/>
          </a:p>
        </p:txBody>
      </p:sp>
      <p:sp>
        <p:nvSpPr>
          <p:cNvPr id="211" name="Image"/>
          <p:cNvSpPr>
            <a:spLocks noGrp="1"/>
          </p:cNvSpPr>
          <p:nvPr>
            <p:ph type="pic" idx="21"/>
          </p:nvPr>
        </p:nvSpPr>
        <p:spPr>
          <a:xfrm>
            <a:off x="1768474" y="1362074"/>
            <a:ext cx="9486901" cy="6325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2" name="Title Text"/>
          <p:cNvSpPr txBox="1">
            <a:spLocks noGrp="1"/>
          </p:cNvSpPr>
          <p:nvPr>
            <p:ph type="title"/>
          </p:nvPr>
        </p:nvSpPr>
        <p:spPr>
          <a:xfrm>
            <a:off x="1901824" y="7496175"/>
            <a:ext cx="9201152" cy="495301"/>
          </a:xfrm>
          <a:prstGeom prst="rect">
            <a:avLst/>
          </a:prstGeom>
        </p:spPr>
        <p:txBody>
          <a:bodyPr lIns="38100" tIns="38100" rIns="38100" bIns="38100" anchor="b"/>
          <a:lstStyle>
            <a:lvl1pPr>
              <a:lnSpc>
                <a:spcPct val="150000"/>
              </a:lnSpc>
              <a:defRPr sz="40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2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01824" y="7981950"/>
            <a:ext cx="9201152" cy="323851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>
              <a:spcBef>
                <a:spcPts val="0"/>
              </a:spcBef>
              <a:buSzTx/>
              <a:buNone/>
              <a:defRPr sz="2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7978" y="8324850"/>
            <a:ext cx="258369" cy="24973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Line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Line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" name="NAME"/>
          <p:cNvSpPr txBox="1">
            <a:spLocks noGrp="1"/>
          </p:cNvSpPr>
          <p:nvPr>
            <p:ph type="body" sz="quarter" idx="21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NAME</a:t>
            </a:r>
          </a:p>
        </p:txBody>
      </p:sp>
      <p:sp>
        <p:nvSpPr>
          <p:cNvPr id="26" name="PROJECT"/>
          <p:cNvSpPr txBox="1">
            <a:spLocks noGrp="1"/>
          </p:cNvSpPr>
          <p:nvPr>
            <p:ph type="body" sz="quarter" idx="22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PROJECT</a:t>
            </a:r>
          </a:p>
        </p:txBody>
      </p:sp>
      <p:sp>
        <p:nvSpPr>
          <p:cNvPr id="27" name="DATE"/>
          <p:cNvSpPr txBox="1">
            <a:spLocks noGrp="1"/>
          </p:cNvSpPr>
          <p:nvPr>
            <p:ph type="body" sz="quarter" idx="23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28" name="Client"/>
          <p:cNvSpPr txBox="1">
            <a:spLocks noGrp="1"/>
          </p:cNvSpPr>
          <p:nvPr>
            <p:ph type="body" sz="quarter" idx="24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29" name="DATE"/>
          <p:cNvSpPr txBox="1">
            <a:spLocks noGrp="1"/>
          </p:cNvSpPr>
          <p:nvPr>
            <p:ph type="body" sz="quarter" idx="25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30" name="Image"/>
          <p:cNvSpPr>
            <a:spLocks noGrp="1"/>
          </p:cNvSpPr>
          <p:nvPr>
            <p:ph type="pic" idx="26"/>
          </p:nvPr>
        </p:nvSpPr>
        <p:spPr>
          <a:xfrm>
            <a:off x="368300" y="-368300"/>
            <a:ext cx="12268200" cy="81802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31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spcBef>
                <a:spcPts val="4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spcBef>
                <a:spcPts val="4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spcBef>
                <a:spcPts val="4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spcBef>
                <a:spcPts val="4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Text"/>
          <p:cNvSpPr txBox="1">
            <a:spLocks noGrp="1"/>
          </p:cNvSpPr>
          <p:nvPr>
            <p:ph type="title"/>
          </p:nvPr>
        </p:nvSpPr>
        <p:spPr>
          <a:xfrm>
            <a:off x="2435224" y="3048000"/>
            <a:ext cx="8382002" cy="219075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ctr">
              <a:lnSpc>
                <a:spcPct val="100000"/>
              </a:lnSpc>
              <a:defRPr sz="5600" cap="all" spc="224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2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35224" y="5229225"/>
            <a:ext cx="8382002" cy="1047751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 algn="ctr">
              <a:spcBef>
                <a:spcPts val="0"/>
              </a:spcBef>
              <a:buSzTx/>
              <a:buNone/>
              <a:defRPr sz="3400" spc="136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 spc="136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 spc="136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 spc="136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 spc="136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1587" y="8058150"/>
            <a:ext cx="292101" cy="3048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>
                <a:solidFill>
                  <a:srgbClr val="8C8C8C"/>
                </a:solidFill>
                <a:effectLst>
                  <a:outerShdw blurRad="25400" dist="23648" dir="16200000" rotWithShape="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"/>
          <p:cNvGrpSpPr/>
          <p:nvPr/>
        </p:nvGrpSpPr>
        <p:grpSpPr>
          <a:xfrm>
            <a:off x="1930399" y="3143250"/>
            <a:ext cx="9144003" cy="38228"/>
            <a:chOff x="0" y="0"/>
            <a:chExt cx="9144001" cy="38227"/>
          </a:xfrm>
        </p:grpSpPr>
        <p:sp>
          <p:nvSpPr>
            <p:cNvPr id="248" name="Line"/>
            <p:cNvSpPr/>
            <p:nvPr/>
          </p:nvSpPr>
          <p:spPr>
            <a:xfrm>
              <a:off x="0" y="0"/>
              <a:ext cx="9144002" cy="127"/>
            </a:xfrm>
            <a:prstGeom prst="line">
              <a:avLst/>
            </a:prstGeom>
            <a:noFill/>
            <a:ln w="3175" cap="flat">
              <a:solidFill>
                <a:srgbClr val="7996B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457200">
                <a:defRPr sz="11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9" name="Line"/>
            <p:cNvSpPr/>
            <p:nvPr/>
          </p:nvSpPr>
          <p:spPr>
            <a:xfrm>
              <a:off x="0" y="38100"/>
              <a:ext cx="9144002" cy="128"/>
            </a:xfrm>
            <a:prstGeom prst="line">
              <a:avLst/>
            </a:prstGeom>
            <a:noFill/>
            <a:ln w="3175" cap="flat">
              <a:solidFill>
                <a:srgbClr val="7996B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457200">
                <a:defRPr sz="11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51" name="Title Text"/>
          <p:cNvSpPr txBox="1">
            <a:spLocks noGrp="1"/>
          </p:cNvSpPr>
          <p:nvPr>
            <p:ph type="title"/>
          </p:nvPr>
        </p:nvSpPr>
        <p:spPr>
          <a:xfrm>
            <a:off x="1892299" y="1552574"/>
            <a:ext cx="9220202" cy="1533526"/>
          </a:xfrm>
          <a:prstGeom prst="rect">
            <a:avLst/>
          </a:prstGeom>
        </p:spPr>
        <p:txBody>
          <a:bodyPr lIns="38100" tIns="38100" rIns="38100" bIns="38100">
            <a:noAutofit/>
          </a:bodyPr>
          <a:lstStyle>
            <a:lvl1pPr>
              <a:defRPr sz="6400" spc="-128">
                <a:solidFill>
                  <a:srgbClr val="000000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Title Text</a:t>
            </a:r>
          </a:p>
        </p:txBody>
      </p:sp>
      <p:sp>
        <p:nvSpPr>
          <p:cNvPr id="2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892299" y="3457575"/>
            <a:ext cx="9220202" cy="4743451"/>
          </a:xfrm>
          <a:prstGeom prst="rect">
            <a:avLst/>
          </a:prstGeom>
        </p:spPr>
        <p:txBody>
          <a:bodyPr lIns="38100" tIns="38100" rIns="38100" bIns="38100">
            <a:noAutofit/>
          </a:bodyPr>
          <a:lstStyle>
            <a:lvl1pPr marL="343746" indent="-343746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2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88246" indent="-343746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2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232746" indent="-343746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2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77246" indent="-343746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2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121746" indent="-343746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2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5800" y="8134350"/>
            <a:ext cx="266701" cy="317500"/>
          </a:xfrm>
          <a:prstGeom prst="rect">
            <a:avLst/>
          </a:prstGeom>
        </p:spPr>
        <p:txBody>
          <a:bodyPr lIns="38100" tIns="38100" rIns="38100" bIns="38100"/>
          <a:lstStyle>
            <a:lvl1pPr algn="r">
              <a:defRPr>
                <a:solidFill>
                  <a:srgbClr val="31486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Line"/>
          <p:cNvSpPr/>
          <p:nvPr/>
        </p:nvSpPr>
        <p:spPr>
          <a:xfrm>
            <a:off x="2111374" y="2695574"/>
            <a:ext cx="8782052" cy="128"/>
          </a:xfrm>
          <a:prstGeom prst="line">
            <a:avLst/>
          </a:prstGeom>
          <a:ln w="3175">
            <a:solidFill>
              <a:srgbClr val="9A9A9A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1" name="Title Text"/>
          <p:cNvSpPr txBox="1">
            <a:spLocks noGrp="1"/>
          </p:cNvSpPr>
          <p:nvPr>
            <p:ph type="title"/>
          </p:nvPr>
        </p:nvSpPr>
        <p:spPr>
          <a:xfrm>
            <a:off x="2054224" y="1466849"/>
            <a:ext cx="8896352" cy="1047751"/>
          </a:xfrm>
          <a:prstGeom prst="rect">
            <a:avLst/>
          </a:prstGeom>
        </p:spPr>
        <p:txBody>
          <a:bodyPr lIns="38100" tIns="38100" rIns="38100" bIns="38100" anchor="b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054224" y="2962274"/>
            <a:ext cx="8896352" cy="4924427"/>
          </a:xfrm>
          <a:prstGeom prst="rect">
            <a:avLst/>
          </a:prstGeom>
        </p:spPr>
        <p:txBody>
          <a:bodyPr lIns="38100" tIns="38100" rIns="38100" bIns="38100" anchor="t">
            <a:noAutofit/>
          </a:bodyPr>
          <a:lstStyle>
            <a:lvl1pPr marL="246184" indent="-246184">
              <a:spcBef>
                <a:spcPts val="4800"/>
              </a:spcBef>
              <a:buSzPct val="100000"/>
              <a:buChar char="•"/>
              <a:defRPr sz="2400">
                <a:solidFill>
                  <a:srgbClr val="747474"/>
                </a:solidFill>
              </a:defRPr>
            </a:lvl1pPr>
            <a:lvl2pPr marL="690684" indent="-246184">
              <a:spcBef>
                <a:spcPts val="4800"/>
              </a:spcBef>
              <a:buSzPct val="100000"/>
              <a:buChar char="•"/>
              <a:defRPr sz="2400">
                <a:solidFill>
                  <a:srgbClr val="747474"/>
                </a:solidFill>
              </a:defRPr>
            </a:lvl2pPr>
            <a:lvl3pPr marL="1135184" indent="-246184">
              <a:spcBef>
                <a:spcPts val="4800"/>
              </a:spcBef>
              <a:buSzPct val="100000"/>
              <a:buChar char="•"/>
              <a:defRPr sz="2400">
                <a:solidFill>
                  <a:srgbClr val="747474"/>
                </a:solidFill>
              </a:defRPr>
            </a:lvl3pPr>
            <a:lvl4pPr marL="1579684" indent="-246184">
              <a:spcBef>
                <a:spcPts val="4800"/>
              </a:spcBef>
              <a:buSzPct val="100000"/>
              <a:buChar char="•"/>
              <a:defRPr sz="2400">
                <a:solidFill>
                  <a:srgbClr val="747474"/>
                </a:solidFill>
              </a:defRPr>
            </a:lvl4pPr>
            <a:lvl5pPr marL="2024184" indent="-246184">
              <a:spcBef>
                <a:spcPts val="4800"/>
              </a:spcBef>
              <a:buSzPct val="100000"/>
              <a:buChar char="•"/>
              <a:defRPr sz="2400">
                <a:solidFill>
                  <a:srgbClr val="74747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02391" y="8115300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2578099" y="2447924"/>
            <a:ext cx="7848602" cy="247650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ctr">
              <a:lnSpc>
                <a:spcPct val="100000"/>
              </a:lnSpc>
              <a:defRPr sz="7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78099" y="4991100"/>
            <a:ext cx="7848602" cy="847725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 algn="ctr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 Text"/>
          <p:cNvSpPr txBox="1">
            <a:spLocks noGrp="1"/>
          </p:cNvSpPr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5800"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2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C8C8C"/>
                </a:solidFill>
                <a:effectLst>
                  <a:outerShdw blurRad="25400" dist="23648" dir="16200000" rotWithShape="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Line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9" name="Title 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0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66700" indent="-266700">
              <a:spcBef>
                <a:spcPts val="4800"/>
              </a:spcBef>
              <a:buSzPct val="100000"/>
              <a:buChar char="•"/>
              <a:defRPr sz="2600">
                <a:solidFill>
                  <a:srgbClr val="747474"/>
                </a:solidFill>
              </a:defRPr>
            </a:lvl1pPr>
            <a:lvl2pPr marL="711200" indent="-266700">
              <a:spcBef>
                <a:spcPts val="4800"/>
              </a:spcBef>
              <a:buSzPct val="100000"/>
              <a:buChar char="•"/>
              <a:defRPr sz="2600">
                <a:solidFill>
                  <a:srgbClr val="747474"/>
                </a:solidFill>
              </a:defRPr>
            </a:lvl2pPr>
            <a:lvl3pPr marL="1155700" indent="-266700">
              <a:spcBef>
                <a:spcPts val="4800"/>
              </a:spcBef>
              <a:buSzPct val="100000"/>
              <a:buChar char="•"/>
              <a:defRPr sz="2600">
                <a:solidFill>
                  <a:srgbClr val="747474"/>
                </a:solidFill>
              </a:defRPr>
            </a:lvl3pPr>
            <a:lvl4pPr marL="1600200" indent="-266700">
              <a:spcBef>
                <a:spcPts val="4800"/>
              </a:spcBef>
              <a:buSzPct val="100000"/>
              <a:buChar char="•"/>
              <a:defRPr sz="2600">
                <a:solidFill>
                  <a:srgbClr val="747474"/>
                </a:solidFill>
              </a:defRPr>
            </a:lvl4pPr>
            <a:lvl5pPr marL="2044700" indent="-266700">
              <a:spcBef>
                <a:spcPts val="4800"/>
              </a:spcBef>
              <a:buSzPct val="100000"/>
              <a:buChar char="•"/>
              <a:defRPr sz="2600">
                <a:solidFill>
                  <a:srgbClr val="74747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Line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9" name="Title Text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0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9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" name="Image"/>
          <p:cNvSpPr>
            <a:spLocks noGrp="1"/>
          </p:cNvSpPr>
          <p:nvPr>
            <p:ph type="pic" idx="21"/>
          </p:nvPr>
        </p:nvSpPr>
        <p:spPr>
          <a:xfrm>
            <a:off x="190500" y="190500"/>
            <a:ext cx="12649200" cy="843426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1" name="Title Text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100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3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Line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1" name="Line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2" name="Line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3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" name="NAME"/>
          <p:cNvSpPr txBox="1">
            <a:spLocks noGrp="1"/>
          </p:cNvSpPr>
          <p:nvPr>
            <p:ph type="body" sz="quarter" idx="21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NAME</a:t>
            </a:r>
          </a:p>
        </p:txBody>
      </p:sp>
      <p:sp>
        <p:nvSpPr>
          <p:cNvPr id="325" name="PROJECT"/>
          <p:cNvSpPr txBox="1">
            <a:spLocks noGrp="1"/>
          </p:cNvSpPr>
          <p:nvPr>
            <p:ph type="body" sz="quarter" idx="22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PROJECT</a:t>
            </a:r>
          </a:p>
        </p:txBody>
      </p:sp>
      <p:sp>
        <p:nvSpPr>
          <p:cNvPr id="326" name="DATE"/>
          <p:cNvSpPr txBox="1">
            <a:spLocks noGrp="1"/>
          </p:cNvSpPr>
          <p:nvPr>
            <p:ph type="body" sz="quarter" idx="23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327" name="Client"/>
          <p:cNvSpPr txBox="1">
            <a:spLocks noGrp="1"/>
          </p:cNvSpPr>
          <p:nvPr>
            <p:ph type="body" sz="quarter" idx="24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328" name="DATE"/>
          <p:cNvSpPr txBox="1">
            <a:spLocks noGrp="1"/>
          </p:cNvSpPr>
          <p:nvPr>
            <p:ph type="body" sz="quarter" idx="25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329" name="Image"/>
          <p:cNvSpPr>
            <a:spLocks noGrp="1"/>
          </p:cNvSpPr>
          <p:nvPr>
            <p:ph type="pic" idx="26"/>
          </p:nvPr>
        </p:nvSpPr>
        <p:spPr>
          <a:xfrm>
            <a:off x="368300" y="-368300"/>
            <a:ext cx="12268200" cy="81802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0" name="Title Text"/>
          <p:cNvSpPr txBox="1"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3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00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Line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Line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" name="NAME"/>
          <p:cNvSpPr txBox="1">
            <a:spLocks noGrp="1"/>
          </p:cNvSpPr>
          <p:nvPr>
            <p:ph type="body" sz="quarter" idx="21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NAME</a:t>
            </a:r>
          </a:p>
        </p:txBody>
      </p:sp>
      <p:sp>
        <p:nvSpPr>
          <p:cNvPr id="45" name="PROJECT"/>
          <p:cNvSpPr txBox="1">
            <a:spLocks noGrp="1"/>
          </p:cNvSpPr>
          <p:nvPr>
            <p:ph type="body" sz="quarter" idx="22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PROJECT</a:t>
            </a:r>
          </a:p>
        </p:txBody>
      </p:sp>
      <p:sp>
        <p:nvSpPr>
          <p:cNvPr id="46" name="DATE"/>
          <p:cNvSpPr txBox="1">
            <a:spLocks noGrp="1"/>
          </p:cNvSpPr>
          <p:nvPr>
            <p:ph type="body" sz="quarter" idx="23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47" name="Client"/>
          <p:cNvSpPr txBox="1">
            <a:spLocks noGrp="1"/>
          </p:cNvSpPr>
          <p:nvPr>
            <p:ph type="body" sz="quarter" idx="24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48" name="DATE"/>
          <p:cNvSpPr txBox="1">
            <a:spLocks noGrp="1"/>
          </p:cNvSpPr>
          <p:nvPr>
            <p:ph type="body" sz="quarter" idx="25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49" name="Image"/>
          <p:cNvSpPr>
            <a:spLocks noGrp="1"/>
          </p:cNvSpPr>
          <p:nvPr>
            <p:ph type="pic" sz="half" idx="26"/>
          </p:nvPr>
        </p:nvSpPr>
        <p:spPr>
          <a:xfrm>
            <a:off x="368300" y="101600"/>
            <a:ext cx="4851400" cy="7277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sz="quarter" idx="27"/>
          </p:nvPr>
        </p:nvSpPr>
        <p:spPr>
          <a:xfrm>
            <a:off x="5257800" y="368300"/>
            <a:ext cx="249555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Image"/>
          <p:cNvSpPr>
            <a:spLocks noGrp="1"/>
          </p:cNvSpPr>
          <p:nvPr>
            <p:ph type="pic" sz="quarter" idx="28"/>
          </p:nvPr>
        </p:nvSpPr>
        <p:spPr>
          <a:xfrm>
            <a:off x="5295900" y="2260600"/>
            <a:ext cx="3327400" cy="4991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sz="half" idx="29"/>
          </p:nvPr>
        </p:nvSpPr>
        <p:spPr>
          <a:xfrm>
            <a:off x="7785100" y="101600"/>
            <a:ext cx="4851400" cy="7277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0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" name="Image"/>
          <p:cNvSpPr>
            <a:spLocks noGrp="1"/>
          </p:cNvSpPr>
          <p:nvPr>
            <p:ph type="pic" sz="quarter" idx="21"/>
          </p:nvPr>
        </p:nvSpPr>
        <p:spPr>
          <a:xfrm>
            <a:off x="8597900" y="3289300"/>
            <a:ext cx="4038600" cy="6057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42" name="Image"/>
          <p:cNvSpPr>
            <a:spLocks noGrp="1"/>
          </p:cNvSpPr>
          <p:nvPr>
            <p:ph type="pic" idx="22"/>
          </p:nvPr>
        </p:nvSpPr>
        <p:spPr>
          <a:xfrm>
            <a:off x="-1485900" y="368300"/>
            <a:ext cx="11849101" cy="79007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43" name="Image"/>
          <p:cNvSpPr>
            <a:spLocks noGrp="1"/>
          </p:cNvSpPr>
          <p:nvPr>
            <p:ph type="pic" sz="quarter" idx="23"/>
          </p:nvPr>
        </p:nvSpPr>
        <p:spPr>
          <a:xfrm>
            <a:off x="8597900" y="-698500"/>
            <a:ext cx="4038600" cy="6057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44" name="Title Text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100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3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Image"/>
          <p:cNvSpPr>
            <a:spLocks noGrp="1"/>
          </p:cNvSpPr>
          <p:nvPr>
            <p:ph type="pic" idx="21"/>
          </p:nvPr>
        </p:nvSpPr>
        <p:spPr>
          <a:xfrm>
            <a:off x="4864100" y="-38100"/>
            <a:ext cx="9782402" cy="97944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54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4500" cap="all" spc="72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buClr>
                <a:srgbClr val="646464"/>
              </a:buClr>
              <a:buSzPct val="90000"/>
              <a:buChar char="•"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  <a:lvl2pPr marL="787400" indent="-393700">
              <a:buClr>
                <a:srgbClr val="646464"/>
              </a:buClr>
              <a:buSzPct val="90000"/>
              <a:buChar char="•"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2pPr>
            <a:lvl3pPr marL="1181100" indent="-393700">
              <a:buClr>
                <a:srgbClr val="646464"/>
              </a:buClr>
              <a:buSzPct val="90000"/>
              <a:buChar char="•"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3pPr>
            <a:lvl4pPr marL="1574800" indent="-393700">
              <a:buClr>
                <a:srgbClr val="646464"/>
              </a:buClr>
              <a:buSzPct val="90000"/>
              <a:buChar char="•"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4pPr>
            <a:lvl5pPr marL="1968500" indent="-393700">
              <a:buClr>
                <a:srgbClr val="646464"/>
              </a:buClr>
              <a:buSzPct val="90000"/>
              <a:buChar char="•"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 spc="384">
                <a:solidFill>
                  <a:srgbClr val="55D7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37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375" name="Image"/>
          <p:cNvSpPr>
            <a:spLocks noGrp="1"/>
          </p:cNvSpPr>
          <p:nvPr>
            <p:ph type="pic" idx="23"/>
          </p:nvPr>
        </p:nvSpPr>
        <p:spPr>
          <a:xfrm>
            <a:off x="0" y="3570816"/>
            <a:ext cx="13128426" cy="7150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Image"/>
          <p:cNvSpPr>
            <a:spLocks noGrp="1"/>
          </p:cNvSpPr>
          <p:nvPr>
            <p:ph type="pic" sz="half" idx="21"/>
          </p:nvPr>
        </p:nvSpPr>
        <p:spPr>
          <a:xfrm>
            <a:off x="6300089" y="4564106"/>
            <a:ext cx="7556501" cy="52247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4" name="Image"/>
          <p:cNvSpPr>
            <a:spLocks noGrp="1"/>
          </p:cNvSpPr>
          <p:nvPr>
            <p:ph type="pic" sz="half" idx="22"/>
          </p:nvPr>
        </p:nvSpPr>
        <p:spPr>
          <a:xfrm>
            <a:off x="6502400" y="-881415"/>
            <a:ext cx="6821383" cy="6827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5" name="Image"/>
          <p:cNvSpPr>
            <a:spLocks noGrp="1"/>
          </p:cNvSpPr>
          <p:nvPr>
            <p:ph type="pic" idx="23"/>
          </p:nvPr>
        </p:nvSpPr>
        <p:spPr>
          <a:xfrm>
            <a:off x="-2540000" y="-114300"/>
            <a:ext cx="9182100" cy="996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Image"/>
          <p:cNvSpPr>
            <a:spLocks noGrp="1"/>
          </p:cNvSpPr>
          <p:nvPr>
            <p:ph type="pic" idx="21"/>
          </p:nvPr>
        </p:nvSpPr>
        <p:spPr>
          <a:xfrm>
            <a:off x="5273675" y="1190624"/>
            <a:ext cx="7336802" cy="7345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4" name="Title Text"/>
          <p:cNvSpPr txBox="1">
            <a:spLocks noGrp="1"/>
          </p:cNvSpPr>
          <p:nvPr>
            <p:ph type="title"/>
          </p:nvPr>
        </p:nvSpPr>
        <p:spPr>
          <a:xfrm>
            <a:off x="2120899" y="1676399"/>
            <a:ext cx="3810002" cy="1390651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4400" cap="all" spc="704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20899" y="3333750"/>
            <a:ext cx="3810002" cy="4543426"/>
          </a:xfrm>
          <a:prstGeom prst="rect">
            <a:avLst/>
          </a:prstGeom>
        </p:spPr>
        <p:txBody>
          <a:bodyPr lIns="38100" tIns="38100" rIns="38100" bIns="38100"/>
          <a:lstStyle>
            <a:lvl1pPr marL="367453" indent="-367453">
              <a:buClr>
                <a:srgbClr val="646464"/>
              </a:buClr>
              <a:buSzPct val="90000"/>
              <a:buChar char="•"/>
              <a:defRPr sz="2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  <a:lvl2pPr marL="761153" indent="-367453">
              <a:buClr>
                <a:srgbClr val="646464"/>
              </a:buClr>
              <a:buSzPct val="90000"/>
              <a:buChar char="•"/>
              <a:defRPr sz="2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2pPr>
            <a:lvl3pPr marL="1154853" indent="-367453">
              <a:buClr>
                <a:srgbClr val="646464"/>
              </a:buClr>
              <a:buSzPct val="90000"/>
              <a:buChar char="•"/>
              <a:defRPr sz="2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3pPr>
            <a:lvl4pPr marL="1548553" indent="-367453">
              <a:buClr>
                <a:srgbClr val="646464"/>
              </a:buClr>
              <a:buSzPct val="90000"/>
              <a:buChar char="•"/>
              <a:defRPr sz="2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4pPr>
            <a:lvl5pPr marL="1942253" indent="-367453">
              <a:buClr>
                <a:srgbClr val="646464"/>
              </a:buClr>
              <a:buSzPct val="90000"/>
              <a:buChar char="•"/>
              <a:defRPr sz="2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1425" y="8162925"/>
            <a:ext cx="300229" cy="3556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Image"/>
          <p:cNvSpPr>
            <a:spLocks noGrp="1"/>
          </p:cNvSpPr>
          <p:nvPr>
            <p:ph type="pic" sz="quarter" idx="21"/>
          </p:nvPr>
        </p:nvSpPr>
        <p:spPr>
          <a:xfrm>
            <a:off x="6350667" y="4642279"/>
            <a:ext cx="5667376" cy="39185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4" name="Image"/>
          <p:cNvSpPr>
            <a:spLocks noGrp="1"/>
          </p:cNvSpPr>
          <p:nvPr>
            <p:ph type="pic" sz="half" idx="22"/>
          </p:nvPr>
        </p:nvSpPr>
        <p:spPr>
          <a:xfrm>
            <a:off x="6502400" y="558138"/>
            <a:ext cx="5116038" cy="5120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5" name="Image"/>
          <p:cNvSpPr>
            <a:spLocks noGrp="1"/>
          </p:cNvSpPr>
          <p:nvPr>
            <p:ph type="pic" idx="23"/>
          </p:nvPr>
        </p:nvSpPr>
        <p:spPr>
          <a:xfrm>
            <a:off x="-279401" y="1133474"/>
            <a:ext cx="6886576" cy="74771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1425" y="8162925"/>
            <a:ext cx="300229" cy="3556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mage"/>
          <p:cNvSpPr>
            <a:spLocks noGrp="1"/>
          </p:cNvSpPr>
          <p:nvPr>
            <p:ph type="pic" sz="half" idx="21"/>
          </p:nvPr>
        </p:nvSpPr>
        <p:spPr>
          <a:xfrm>
            <a:off x="6883412" y="984541"/>
            <a:ext cx="5194301" cy="779144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sz="65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half" idx="21"/>
          </p:nvPr>
        </p:nvSpPr>
        <p:spPr>
          <a:xfrm>
            <a:off x="7645400" y="2413000"/>
            <a:ext cx="4292600" cy="6438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38"/>
              </a:buBlip>
            </a:lvl1pPr>
            <a:lvl2pPr>
              <a:buBlip>
                <a:blip r:embed="rId38"/>
              </a:buBlip>
            </a:lvl2pPr>
            <a:lvl3pPr>
              <a:buBlip>
                <a:blip r:embed="rId38"/>
              </a:buBlip>
            </a:lvl3pPr>
            <a:lvl4pPr>
              <a:buBlip>
                <a:blip r:embed="rId38"/>
              </a:buBlip>
            </a:lvl4pPr>
            <a:lvl5pPr>
              <a:buBlip>
                <a:blip r:embed="rId38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1" r:id="rId32"/>
    <p:sldLayoutId id="2147483682" r:id="rId33"/>
    <p:sldLayoutId id="2147483683" r:id="rId34"/>
    <p:sldLayoutId id="2147483685" r:id="rId35"/>
  </p:sldLayoutIdLst>
  <p:transition spd="med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8"/>
        </a:buBlip>
        <a:tabLst/>
        <a:defRPr sz="36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8"/>
        </a:buBlip>
        <a:tabLst/>
        <a:defRPr sz="36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8"/>
        </a:buBlip>
        <a:tabLst/>
        <a:defRPr sz="36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8"/>
        </a:buBlip>
        <a:tabLst/>
        <a:defRPr sz="36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8"/>
        </a:buBlip>
        <a:tabLst/>
        <a:defRPr sz="36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8"/>
        </a:buBlip>
        <a:tabLst/>
        <a:defRPr sz="36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8"/>
        </a:buBlip>
        <a:tabLst/>
        <a:defRPr sz="36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8"/>
        </a:buBlip>
        <a:tabLst/>
        <a:defRPr sz="36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8"/>
        </a:buBlip>
        <a:tabLst/>
        <a:defRPr sz="36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pexels-kampus-production-5935180.jpeg"/>
          <p:cNvPicPr>
            <a:picLocks noGrp="1" noChangeAspect="1"/>
          </p:cNvPicPr>
          <p:nvPr>
            <p:ph type="pic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b="1569"/>
          <a:stretch/>
        </p:blipFill>
        <p:spPr>
          <a:xfrm>
            <a:off x="-19050" y="3613150"/>
            <a:ext cx="13004800" cy="6134101"/>
          </a:xfrm>
          <a:prstGeom prst="rect">
            <a:avLst/>
          </a:prstGeom>
        </p:spPr>
      </p:pic>
      <p:sp>
        <p:nvSpPr>
          <p:cNvPr id="444" name="Join a  Welcome Team…"/>
          <p:cNvSpPr txBox="1">
            <a:spLocks noGrp="1"/>
          </p:cNvSpPr>
          <p:nvPr>
            <p:ph type="body" sz="half" idx="4294967295"/>
          </p:nvPr>
        </p:nvSpPr>
        <p:spPr>
          <a:xfrm>
            <a:off x="161329" y="-108794"/>
            <a:ext cx="12487871" cy="3642073"/>
          </a:xfrm>
          <a:prstGeom prst="rect">
            <a:avLst/>
          </a:prstGeom>
        </p:spPr>
        <p:txBody>
          <a:bodyPr/>
          <a:lstStyle/>
          <a:p>
            <a:pPr marL="0" indent="0" defTabSz="514095">
              <a:spcBef>
                <a:spcPts val="2800"/>
              </a:spcBef>
              <a:buClr>
                <a:srgbClr val="646464"/>
              </a:buClr>
              <a:buSzTx/>
              <a:buNone/>
              <a:defRPr sz="5544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/>
              <a:t>America has opened its doors to 60,000 Afghans fleeing Taliban rule</a:t>
            </a:r>
          </a:p>
          <a:p>
            <a:pPr marL="0" indent="0" defTabSz="514095">
              <a:spcBef>
                <a:spcPts val="2800"/>
              </a:spcBef>
              <a:buClr>
                <a:srgbClr val="646464"/>
              </a:buClr>
              <a:buSzTx/>
              <a:buNone/>
              <a:defRPr sz="5544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/>
              <a:t>Will  you open your heart to them?</a:t>
            </a:r>
          </a:p>
        </p:txBody>
      </p:sp>
    </p:spTree>
    <p:extLst>
      <p:ext uri="{BB962C8B-B14F-4D97-AF65-F5344CB8AC3E}">
        <p14:creationId xmlns:p14="http://schemas.microsoft.com/office/powerpoint/2010/main" val="8308721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pexels-kampus-production-5935180.jpeg"/>
          <p:cNvPicPr>
            <a:picLocks noGrp="1" noChangeAspect="1"/>
          </p:cNvPicPr>
          <p:nvPr>
            <p:ph type="pic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b="1569"/>
          <a:stretch/>
        </p:blipFill>
        <p:spPr>
          <a:xfrm>
            <a:off x="-19050" y="3613150"/>
            <a:ext cx="13004800" cy="6134101"/>
          </a:xfrm>
          <a:prstGeom prst="rect">
            <a:avLst/>
          </a:prstGeom>
        </p:spPr>
      </p:pic>
      <p:sp>
        <p:nvSpPr>
          <p:cNvPr id="444" name="Join a  Welcome Team…"/>
          <p:cNvSpPr txBox="1">
            <a:spLocks noGrp="1"/>
          </p:cNvSpPr>
          <p:nvPr>
            <p:ph type="body" sz="half" idx="4294967295"/>
          </p:nvPr>
        </p:nvSpPr>
        <p:spPr>
          <a:xfrm>
            <a:off x="161329" y="-108793"/>
            <a:ext cx="12487871" cy="254719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defTabSz="514095">
              <a:spcBef>
                <a:spcPts val="2800"/>
              </a:spcBef>
              <a:buClr>
                <a:srgbClr val="646464"/>
              </a:buClr>
              <a:buSzTx/>
              <a:buNone/>
              <a:defRPr sz="5544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/>
              <a:t>“The stranger who dwells among you shall be to you as one born among you, and you shall love him as yourself” Leviticus 19:34</a:t>
            </a:r>
          </a:p>
        </p:txBody>
      </p:sp>
      <p:pic>
        <p:nvPicPr>
          <p:cNvPr id="4" name="48140704027_31684b4a6c_b.jpeg" descr="48140704027_31684b4a6c_b.jpeg">
            <a:extLst>
              <a:ext uri="{FF2B5EF4-FFF2-40B4-BE49-F238E27FC236}">
                <a16:creationId xmlns:a16="http://schemas.microsoft.com/office/drawing/2014/main" id="{1C760A56-E794-484C-839D-8DF57FC0BD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19" b="16167"/>
          <a:stretch>
            <a:fillRect/>
          </a:stretch>
        </p:blipFill>
        <p:spPr>
          <a:xfrm>
            <a:off x="0" y="2717800"/>
            <a:ext cx="13004800" cy="703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2502274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pexels-kampus-production-5935180.jpeg"/>
          <p:cNvPicPr>
            <a:picLocks noGrp="1" noChangeAspect="1"/>
          </p:cNvPicPr>
          <p:nvPr>
            <p:ph type="pic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b="1569"/>
          <a:stretch/>
        </p:blipFill>
        <p:spPr>
          <a:xfrm>
            <a:off x="-19050" y="3613150"/>
            <a:ext cx="13004800" cy="6134101"/>
          </a:xfrm>
          <a:prstGeom prst="rect">
            <a:avLst/>
          </a:prstGeom>
        </p:spPr>
      </p:pic>
      <p:sp>
        <p:nvSpPr>
          <p:cNvPr id="444" name="Join a  Welcome Team…"/>
          <p:cNvSpPr txBox="1">
            <a:spLocks noGrp="1"/>
          </p:cNvSpPr>
          <p:nvPr>
            <p:ph type="body" sz="half" idx="4294967295"/>
          </p:nvPr>
        </p:nvSpPr>
        <p:spPr>
          <a:xfrm>
            <a:off x="161329" y="-108794"/>
            <a:ext cx="12487871" cy="364207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defTabSz="514095">
              <a:spcBef>
                <a:spcPts val="2800"/>
              </a:spcBef>
              <a:buClr>
                <a:srgbClr val="646464"/>
              </a:buClr>
              <a:buSzTx/>
              <a:buNone/>
              <a:defRPr sz="5544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/>
              <a:t>We should be able to see in the multiplying opportunities to reach many foreigners in America a divinely appointed means of rapidly extending the third angel’s message into all the nations of earth (Evangelism 570).</a:t>
            </a:r>
          </a:p>
        </p:txBody>
      </p:sp>
      <p:pic>
        <p:nvPicPr>
          <p:cNvPr id="4" name="DSC_0246.jpeg" descr="DSC_0246.jpeg">
            <a:extLst>
              <a:ext uri="{FF2B5EF4-FFF2-40B4-BE49-F238E27FC236}">
                <a16:creationId xmlns:a16="http://schemas.microsoft.com/office/drawing/2014/main" id="{AF21BE36-7753-E546-9C1F-2FA0BCE8EB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847"/>
          <a:stretch>
            <a:fillRect/>
          </a:stretch>
        </p:blipFill>
        <p:spPr>
          <a:xfrm>
            <a:off x="-19050" y="3582751"/>
            <a:ext cx="13023850" cy="7046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6489742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pexels-kampus-production-5935180.jpeg" descr="pexels-kampus-production-5935180.jpeg"/>
          <p:cNvPicPr>
            <a:picLocks noGrp="1" noChangeAspect="1"/>
          </p:cNvPicPr>
          <p:nvPr>
            <p:ph type="pic" idx="23"/>
          </p:nvPr>
        </p:nvPicPr>
        <p:blipFill>
          <a:blip r:embed="rId2"/>
          <a:srcRect t="5952" b="23295"/>
          <a:stretch>
            <a:fillRect/>
          </a:stretch>
        </p:blipFill>
        <p:spPr>
          <a:xfrm>
            <a:off x="-19050" y="3613150"/>
            <a:ext cx="13004800" cy="6134101"/>
          </a:xfrm>
          <a:prstGeom prst="rect">
            <a:avLst/>
          </a:prstGeom>
        </p:spPr>
      </p:pic>
      <p:sp>
        <p:nvSpPr>
          <p:cNvPr id="444" name="Join a  Welcome Team…"/>
          <p:cNvSpPr txBox="1">
            <a:spLocks noGrp="1"/>
          </p:cNvSpPr>
          <p:nvPr>
            <p:ph type="body" sz="half" idx="4294967295"/>
          </p:nvPr>
        </p:nvSpPr>
        <p:spPr>
          <a:xfrm>
            <a:off x="161329" y="-108794"/>
            <a:ext cx="12487871" cy="3642073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Join a  Welcome Team </a:t>
            </a:r>
            <a:r>
              <a:rPr lang="en-US" dirty="0"/>
              <a:t>for refugees who have just arrived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Screen Shot 2021-09-09 at 8.34.01 AM.png" descr="Screen Shot 2021-09-09 at 8.34.01 AM.png"/>
          <p:cNvPicPr>
            <a:picLocks noGrp="1" noChangeAspect="1"/>
          </p:cNvPicPr>
          <p:nvPr>
            <p:ph type="pic" idx="23"/>
          </p:nvPr>
        </p:nvPicPr>
        <p:blipFill>
          <a:blip r:embed="rId2"/>
          <a:srcRect l="2154" t="338" b="20506"/>
          <a:stretch>
            <a:fillRect/>
          </a:stretch>
        </p:blipFill>
        <p:spPr>
          <a:xfrm>
            <a:off x="-19050" y="3613149"/>
            <a:ext cx="12724652" cy="6134101"/>
          </a:xfrm>
          <a:prstGeom prst="rect">
            <a:avLst/>
          </a:prstGeom>
        </p:spPr>
      </p:pic>
      <p:sp>
        <p:nvSpPr>
          <p:cNvPr id="453" name="Buy online necessary supplies…"/>
          <p:cNvSpPr txBox="1">
            <a:spLocks noGrp="1"/>
          </p:cNvSpPr>
          <p:nvPr>
            <p:ph type="body" sz="half" idx="4294967295"/>
          </p:nvPr>
        </p:nvSpPr>
        <p:spPr>
          <a:xfrm>
            <a:off x="161329" y="-108794"/>
            <a:ext cx="12487871" cy="3642073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Buy necessary supplies</a:t>
            </a:r>
            <a:r>
              <a:rPr lang="en-US" dirty="0"/>
              <a:t> for refugees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pexels-katerina-holmes-5905709.jpeg" descr="pexels-katerina-holmes-5905709.jpeg"/>
          <p:cNvPicPr>
            <a:picLocks noGrp="1" noChangeAspect="1"/>
          </p:cNvPicPr>
          <p:nvPr>
            <p:ph type="pic" idx="23"/>
          </p:nvPr>
        </p:nvPicPr>
        <p:blipFill>
          <a:blip r:embed="rId2"/>
          <a:srcRect b="29248"/>
          <a:stretch>
            <a:fillRect/>
          </a:stretch>
        </p:blipFill>
        <p:spPr>
          <a:xfrm>
            <a:off x="-19050" y="3613150"/>
            <a:ext cx="13004800" cy="6134100"/>
          </a:xfrm>
          <a:prstGeom prst="rect">
            <a:avLst/>
          </a:prstGeom>
        </p:spPr>
      </p:pic>
      <p:sp>
        <p:nvSpPr>
          <p:cNvPr id="447" name="Tutor English or U.S. Civics…"/>
          <p:cNvSpPr txBox="1">
            <a:spLocks noGrp="1"/>
          </p:cNvSpPr>
          <p:nvPr>
            <p:ph type="body" sz="half" idx="4294967295"/>
          </p:nvPr>
        </p:nvSpPr>
        <p:spPr>
          <a:xfrm>
            <a:off x="161329" y="-108794"/>
            <a:ext cx="12487871" cy="3642073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Tutor English or U.S. Civics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G_9199.jpeg" descr="IMG_9199.jpeg"/>
          <p:cNvPicPr>
            <a:picLocks noGrp="1" noChangeAspect="1"/>
          </p:cNvPicPr>
          <p:nvPr>
            <p:ph type="pic" idx="23"/>
          </p:nvPr>
        </p:nvPicPr>
        <p:blipFill>
          <a:blip r:embed="rId2"/>
          <a:srcRect l="907" t="21317" b="17519"/>
          <a:stretch>
            <a:fillRect/>
          </a:stretch>
        </p:blipFill>
        <p:spPr>
          <a:xfrm>
            <a:off x="-19050" y="3613149"/>
            <a:ext cx="12886843" cy="6134101"/>
          </a:xfrm>
          <a:prstGeom prst="rect">
            <a:avLst/>
          </a:prstGeom>
        </p:spPr>
      </p:pic>
      <p:sp>
        <p:nvSpPr>
          <p:cNvPr id="441" name="Help start an outreach club…"/>
          <p:cNvSpPr txBox="1">
            <a:spLocks noGrp="1"/>
          </p:cNvSpPr>
          <p:nvPr>
            <p:ph type="body" sz="half" idx="4294967295"/>
          </p:nvPr>
        </p:nvSpPr>
        <p:spPr>
          <a:xfrm>
            <a:off x="161329" y="-108794"/>
            <a:ext cx="12487871" cy="3642073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Help start </a:t>
            </a:r>
            <a:r>
              <a:rPr lang="en-US" dirty="0"/>
              <a:t>club ministries or after- school care programs at their apartments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afghan refugee-1189087_1920.jpeg" descr="afghan refugee-1189087_1920.jpeg"/>
          <p:cNvPicPr>
            <a:picLocks noGrp="1" noChangeAspect="1"/>
          </p:cNvPicPr>
          <p:nvPr>
            <p:ph type="pic" idx="23"/>
          </p:nvPr>
        </p:nvPicPr>
        <p:blipFill>
          <a:blip r:embed="rId2"/>
          <a:srcRect t="14624" r="146" b="14624"/>
          <a:stretch>
            <a:fillRect/>
          </a:stretch>
        </p:blipFill>
        <p:spPr>
          <a:xfrm>
            <a:off x="0" y="3613150"/>
            <a:ext cx="12985751" cy="6134100"/>
          </a:xfrm>
          <a:prstGeom prst="rect">
            <a:avLst/>
          </a:prstGeom>
        </p:spPr>
      </p:pic>
      <p:sp>
        <p:nvSpPr>
          <p:cNvPr id="450" name="Mentor a refugee youth…"/>
          <p:cNvSpPr txBox="1">
            <a:spLocks noGrp="1"/>
          </p:cNvSpPr>
          <p:nvPr>
            <p:ph type="body" sz="half" idx="4294967295"/>
          </p:nvPr>
        </p:nvSpPr>
        <p:spPr>
          <a:xfrm>
            <a:off x="161329" y="-108794"/>
            <a:ext cx="12487871" cy="3642073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Mentor a refugee youth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afghan refugee-1189087_1920.jpeg" descr="afghan refugee-1189087_1920.jpeg"/>
          <p:cNvPicPr>
            <a:picLocks noGrp="1" noChangeAspect="1"/>
          </p:cNvPicPr>
          <p:nvPr>
            <p:ph type="pic" idx="23"/>
          </p:nvPr>
        </p:nvPicPr>
        <p:blipFill>
          <a:blip r:embed="rId2"/>
          <a:srcRect t="14624" r="146" b="14624"/>
          <a:stretch>
            <a:fillRect/>
          </a:stretch>
        </p:blipFill>
        <p:spPr>
          <a:xfrm>
            <a:off x="0" y="3613150"/>
            <a:ext cx="12985751" cy="6134100"/>
          </a:xfrm>
          <a:prstGeom prst="rect">
            <a:avLst/>
          </a:prstGeom>
        </p:spPr>
      </p:pic>
      <p:sp>
        <p:nvSpPr>
          <p:cNvPr id="450" name="Mentor a refugee youth…"/>
          <p:cNvSpPr txBox="1">
            <a:spLocks noGrp="1"/>
          </p:cNvSpPr>
          <p:nvPr>
            <p:ph type="body" sz="half" idx="4294967295"/>
          </p:nvPr>
        </p:nvSpPr>
        <p:spPr>
          <a:xfrm>
            <a:off x="161329" y="-108794"/>
            <a:ext cx="12487871" cy="36420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/>
              <a:t>Get involved now at:</a:t>
            </a:r>
          </a:p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 err="1"/>
              <a:t>reachtheworldnextdoor.com</a:t>
            </a:r>
            <a:r>
              <a:rPr lang="en-US" dirty="0"/>
              <a:t>/ training/Houston</a:t>
            </a:r>
            <a:endParaRPr dirty="0"/>
          </a:p>
        </p:txBody>
      </p:sp>
      <p:pic>
        <p:nvPicPr>
          <p:cNvPr id="4" name="Screen Shot 2021-09-09 at 8.35.38 AM.png">
            <a:extLst>
              <a:ext uri="{FF2B5EF4-FFF2-40B4-BE49-F238E27FC236}">
                <a16:creationId xmlns:a16="http://schemas.microsoft.com/office/drawing/2014/main" id="{1A90351E-4C4B-9347-8379-B11B22DE7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3" b="12473"/>
          <a:stretch/>
        </p:blipFill>
        <p:spPr>
          <a:xfrm>
            <a:off x="0" y="3512959"/>
            <a:ext cx="13004800" cy="703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90344166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134</Words>
  <Application>Microsoft Macintosh PowerPoint</Application>
  <PresentationFormat>Custom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Avenir Light</vt:lpstr>
      <vt:lpstr>Baskerville</vt:lpstr>
      <vt:lpstr>Cochin</vt:lpstr>
      <vt:lpstr>Didot</vt:lpstr>
      <vt:lpstr>Helvetica</vt:lpstr>
      <vt:lpstr>Helvetica Light</vt:lpstr>
      <vt:lpstr>Helvetica Neue</vt:lpstr>
      <vt:lpstr>Helvetica Neue Bold Condensed</vt:lpstr>
      <vt:lpstr>Helvetica Neue Light</vt:lpstr>
      <vt:lpstr>Palatino</vt:lpstr>
      <vt:lpstr>Zapf Dingbats</vt:lpstr>
      <vt:lpstr>Blueprint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2021-11-02T15:45:19Z</dcterms:modified>
</cp:coreProperties>
</file>