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228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457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685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9144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11430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13716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16002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182880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24"/>
  </p:normalViewPr>
  <p:slideViewPr>
    <p:cSldViewPr snapToGrid="0" snapToObjects="1">
      <p:cViewPr varScale="1">
        <p:scale>
          <a:sx n="63" d="100"/>
          <a:sy n="63" d="100"/>
        </p:scale>
        <p:origin x="1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8" name="Shape 188"/>
          <p:cNvSpPr>
            <a:spLocks noGrp="1" noRot="1" noChangeAspect="1"/>
          </p:cNvSpPr>
          <p:nvPr>
            <p:ph type="sldImg"/>
          </p:nvPr>
        </p:nvSpPr>
        <p:spPr>
          <a:xfrm>
            <a:off x="1143000" y="685800"/>
            <a:ext cx="4572000" cy="3429000"/>
          </a:xfrm>
          <a:prstGeom prst="rect">
            <a:avLst/>
          </a:prstGeom>
        </p:spPr>
        <p:txBody>
          <a:bodyPr/>
          <a:lstStyle/>
          <a:p>
            <a:endParaRPr/>
          </a:p>
        </p:txBody>
      </p:sp>
      <p:sp>
        <p:nvSpPr>
          <p:cNvPr id="189" name="Shape 18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60400" y="4292600"/>
            <a:ext cx="11684000" cy="2222500"/>
          </a:xfrm>
          <a:prstGeom prst="rect">
            <a:avLst/>
          </a:prstGeom>
        </p:spPr>
        <p:txBody>
          <a:bodyPr/>
          <a:lstStyle>
            <a:lvl1pPr>
              <a:defRPr sz="6200" spc="992"/>
            </a:lvl1pPr>
          </a:lstStyle>
          <a:p>
            <a:r>
              <a:t>Title Text</a:t>
            </a:r>
          </a:p>
        </p:txBody>
      </p:sp>
      <p:sp>
        <p:nvSpPr>
          <p:cNvPr id="12" name="Body Level One…"/>
          <p:cNvSpPr txBox="1">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3" name="Image"/>
          <p:cNvSpPr>
            <a:spLocks noGrp="1"/>
          </p:cNvSpPr>
          <p:nvPr>
            <p:ph type="pic" sz="half" idx="21"/>
          </p:nvPr>
        </p:nvSpPr>
        <p:spPr>
          <a:xfrm>
            <a:off x="6300089" y="4564106"/>
            <a:ext cx="7556501" cy="5224775"/>
          </a:xfrm>
          <a:prstGeom prst="rect">
            <a:avLst/>
          </a:prstGeom>
        </p:spPr>
        <p:txBody>
          <a:bodyPr lIns="91439" tIns="45719" rIns="91439" bIns="45719" anchor="t">
            <a:noAutofit/>
          </a:bodyPr>
          <a:lstStyle/>
          <a:p>
            <a:endParaRPr/>
          </a:p>
        </p:txBody>
      </p:sp>
      <p:sp>
        <p:nvSpPr>
          <p:cNvPr id="94" name="Image"/>
          <p:cNvSpPr>
            <a:spLocks noGrp="1"/>
          </p:cNvSpPr>
          <p:nvPr>
            <p:ph type="pic" sz="half" idx="22"/>
          </p:nvPr>
        </p:nvSpPr>
        <p:spPr>
          <a:xfrm>
            <a:off x="6502400" y="-881415"/>
            <a:ext cx="6821383" cy="6827867"/>
          </a:xfrm>
          <a:prstGeom prst="rect">
            <a:avLst/>
          </a:prstGeom>
        </p:spPr>
        <p:txBody>
          <a:bodyPr lIns="91439" tIns="45719" rIns="91439" bIns="45719" anchor="t">
            <a:noAutofit/>
          </a:bodyPr>
          <a:lstStyle/>
          <a:p>
            <a:endParaRPr/>
          </a:p>
        </p:txBody>
      </p:sp>
      <p:sp>
        <p:nvSpPr>
          <p:cNvPr id="95" name="Image"/>
          <p:cNvSpPr>
            <a:spLocks noGrp="1"/>
          </p:cNvSpPr>
          <p:nvPr>
            <p:ph type="pic" idx="23"/>
          </p:nvPr>
        </p:nvSpPr>
        <p:spPr>
          <a:xfrm>
            <a:off x="-2540000" y="-114300"/>
            <a:ext cx="9182100" cy="9969500"/>
          </a:xfrm>
          <a:prstGeom prst="rect">
            <a:avLst/>
          </a:prstGeom>
        </p:spPr>
        <p:txBody>
          <a:bodyPr lIns="91439" tIns="45719" rIns="91439" bIns="45719" anchor="t">
            <a:noAutofit/>
          </a:bodyPr>
          <a:lstStyle/>
          <a:p>
            <a:endParaRPr/>
          </a:p>
        </p:txBody>
      </p:sp>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3" name="–Johnny Appleseed"/>
          <p:cNvSpPr txBox="1">
            <a:spLocks noGrp="1"/>
          </p:cNvSpPr>
          <p:nvPr>
            <p:ph type="body" sz="quarter" idx="21"/>
          </p:nvPr>
        </p:nvSpPr>
        <p:spPr>
          <a:xfrm>
            <a:off x="1270000" y="6362700"/>
            <a:ext cx="10464800" cy="520700"/>
          </a:xfrm>
          <a:prstGeom prst="rect">
            <a:avLst/>
          </a:prstGeom>
        </p:spPr>
        <p:txBody>
          <a:bodyPr>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04" name="“Type a quote here.”"/>
          <p:cNvSpPr txBox="1">
            <a:spLocks noGrp="1"/>
          </p:cNvSpPr>
          <p:nvPr>
            <p:ph type="body" sz="quarter" idx="22"/>
          </p:nvPr>
        </p:nvSpPr>
        <p:spPr>
          <a:xfrm>
            <a:off x="1270000" y="424815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hoto">
    <p:spTree>
      <p:nvGrpSpPr>
        <p:cNvPr id="1" name=""/>
        <p:cNvGrpSpPr/>
        <p:nvPr/>
      </p:nvGrpSpPr>
      <p:grpSpPr>
        <a:xfrm>
          <a:off x="0" y="0"/>
          <a:ext cx="0" cy="0"/>
          <a:chOff x="0" y="0"/>
          <a:chExt cx="0" cy="0"/>
        </a:xfrm>
      </p:grpSpPr>
      <p:sp>
        <p:nvSpPr>
          <p:cNvPr id="112" name="–Johnny Appleseed"/>
          <p:cNvSpPr txBox="1">
            <a:spLocks noGrp="1"/>
          </p:cNvSpPr>
          <p:nvPr>
            <p:ph type="body" sz="quarter" idx="21"/>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Type a quote here.”"/>
          <p:cNvSpPr txBox="1">
            <a:spLocks noGrp="1"/>
          </p:cNvSpPr>
          <p:nvPr>
            <p:ph type="body" sz="quarter" idx="22"/>
          </p:nvPr>
        </p:nvSpPr>
        <p:spPr>
          <a:xfrm>
            <a:off x="1270000" y="1346200"/>
            <a:ext cx="10464800" cy="723900"/>
          </a:xfrm>
          <a:prstGeom prst="rect">
            <a:avLst/>
          </a:prstGeom>
        </p:spPr>
        <p:txBody>
          <a:bodyPr>
            <a:spAutoFit/>
          </a:bodyPr>
          <a:lstStyle>
            <a:lvl1pPr marL="0" indent="0" algn="ctr">
              <a:spcBef>
                <a:spcPts val="0"/>
              </a:spcBef>
              <a:buClrTx/>
              <a:buSzTx/>
              <a:buNone/>
            </a:lvl1pPr>
          </a:lstStyle>
          <a:p>
            <a:r>
              <a:t>“Type a quote here.” </a:t>
            </a:r>
          </a:p>
        </p:txBody>
      </p:sp>
      <p:sp>
        <p:nvSpPr>
          <p:cNvPr id="114" name="Image"/>
          <p:cNvSpPr>
            <a:spLocks noGrp="1"/>
          </p:cNvSpPr>
          <p:nvPr>
            <p:ph type="pic" idx="23"/>
          </p:nvPr>
        </p:nvSpPr>
        <p:spPr>
          <a:xfrm>
            <a:off x="0" y="3570816"/>
            <a:ext cx="13128426" cy="7150101"/>
          </a:xfrm>
          <a:prstGeom prst="rect">
            <a:avLst/>
          </a:prstGeom>
        </p:spPr>
        <p:txBody>
          <a:bodyPr lIns="91439" tIns="45719" rIns="91439" bIns="45719" anchor="t">
            <a:noAutofit/>
          </a:bodyPr>
          <a:lstStyle/>
          <a:p>
            <a:endParaRP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22" name="Image"/>
          <p:cNvSpPr>
            <a:spLocks noGrp="1"/>
          </p:cNvSpPr>
          <p:nvPr>
            <p:ph type="pic" idx="21"/>
          </p:nvPr>
        </p:nvSpPr>
        <p:spPr>
          <a:xfrm>
            <a:off x="-594281" y="-25301"/>
            <a:ext cx="14181306" cy="9805360"/>
          </a:xfrm>
          <a:prstGeom prst="rect">
            <a:avLst/>
          </a:prstGeom>
        </p:spPr>
        <p:txBody>
          <a:bodyPr lIns="91439" tIns="45719" rIns="91439" bIns="45719" anchor="t">
            <a:noAutofit/>
          </a:bodyPr>
          <a:lstStyle/>
          <a:p>
            <a:endParaRPr/>
          </a:p>
        </p:txBody>
      </p:sp>
      <p:sp>
        <p:nvSpPr>
          <p:cNvPr id="1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1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7" name="Line"/>
          <p:cNvSpPr/>
          <p:nvPr/>
        </p:nvSpPr>
        <p:spPr>
          <a:xfrm>
            <a:off x="278468" y="8356600"/>
            <a:ext cx="12459504" cy="2"/>
          </a:xfrm>
          <a:prstGeom prst="line">
            <a:avLst/>
          </a:prstGeom>
          <a:ln w="25400">
            <a:solidFill>
              <a:srgbClr val="83827D"/>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38"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sz="3600">
                <a:solidFill>
                  <a:srgbClr val="558AAB"/>
                </a:solidFill>
                <a:latin typeface="Helvetica Neue Bold Condensed"/>
                <a:ea typeface="Helvetica Neue Bold Condensed"/>
                <a:cs typeface="Helvetica Neue Bold Condensed"/>
                <a:sym typeface="Helvetica Neue Bold Condensed"/>
              </a:defRPr>
            </a:pPr>
            <a:endParaRPr/>
          </a:p>
        </p:txBody>
      </p:sp>
      <p:sp>
        <p:nvSpPr>
          <p:cNvPr id="139" name="Image"/>
          <p:cNvSpPr>
            <a:spLocks noGrp="1"/>
          </p:cNvSpPr>
          <p:nvPr>
            <p:ph type="pic" idx="21"/>
          </p:nvPr>
        </p:nvSpPr>
        <p:spPr>
          <a:xfrm>
            <a:off x="190500" y="190500"/>
            <a:ext cx="12649200" cy="8434262"/>
          </a:xfrm>
          <a:prstGeom prst="rect">
            <a:avLst/>
          </a:prstGeom>
        </p:spPr>
        <p:txBody>
          <a:bodyPr lIns="91439" tIns="45719" rIns="91439" bIns="45719" anchor="t">
            <a:noAutofit/>
          </a:bodyPr>
          <a:lstStyle/>
          <a:p>
            <a:endParaRPr/>
          </a:p>
        </p:txBody>
      </p:sp>
      <p:sp>
        <p:nvSpPr>
          <p:cNvPr id="140" name="Title Text"/>
          <p:cNvSpPr txBox="1">
            <a:spLocks noGrp="1"/>
          </p:cNvSpPr>
          <p:nvPr>
            <p:ph type="title"/>
          </p:nvPr>
        </p:nvSpPr>
        <p:spPr>
          <a:xfrm>
            <a:off x="368300" y="8369300"/>
            <a:ext cx="12268200" cy="660400"/>
          </a:xfrm>
          <a:prstGeom prst="rect">
            <a:avLst/>
          </a:prstGeom>
        </p:spPr>
        <p:txBody>
          <a:bodyPr anchor="b"/>
          <a:lstStyle>
            <a:lvl1pPr>
              <a:lnSpc>
                <a:spcPct val="150000"/>
              </a:lnSpc>
              <a:defRPr sz="4200" spc="0">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141" name="Body Level One…"/>
          <p:cNvSpPr txBox="1">
            <a:spLocks noGrp="1"/>
          </p:cNvSpPr>
          <p:nvPr>
            <p:ph type="body" sz="quarter" idx="1"/>
          </p:nvPr>
        </p:nvSpPr>
        <p:spPr>
          <a:xfrm>
            <a:off x="368300" y="9017000"/>
            <a:ext cx="12268200" cy="431800"/>
          </a:xfrm>
          <a:prstGeom prst="rect">
            <a:avLst/>
          </a:prstGeom>
        </p:spPr>
        <p:txBody>
          <a:bodyPr anchor="t"/>
          <a:lstStyle>
            <a:lvl1pPr marL="0" indent="0">
              <a:spcBef>
                <a:spcPts val="0"/>
              </a:spcBef>
              <a:buClrTx/>
              <a:buSzTx/>
              <a:buNone/>
              <a:defRPr sz="2400" cap="all">
                <a:solidFill>
                  <a:srgbClr val="558AAB"/>
                </a:solidFill>
                <a:latin typeface="Helvetica Neue Bold Condensed"/>
                <a:ea typeface="Helvetica Neue Bold Condensed"/>
                <a:cs typeface="Helvetica Neue Bold Condensed"/>
                <a:sym typeface="Helvetica Neue Bold Condensed"/>
              </a:defRPr>
            </a:lvl1pPr>
            <a:lvl2pPr marL="0" indent="228600">
              <a:spcBef>
                <a:spcPts val="0"/>
              </a:spcBef>
              <a:buClrTx/>
              <a:buSzTx/>
              <a:buNone/>
              <a:defRPr sz="2400" cap="all">
                <a:solidFill>
                  <a:srgbClr val="558AAB"/>
                </a:solidFill>
                <a:latin typeface="Helvetica Neue Bold Condensed"/>
                <a:ea typeface="Helvetica Neue Bold Condensed"/>
                <a:cs typeface="Helvetica Neue Bold Condensed"/>
                <a:sym typeface="Helvetica Neue Bold Condensed"/>
              </a:defRPr>
            </a:lvl2pPr>
            <a:lvl3pPr marL="0" indent="457200">
              <a:spcBef>
                <a:spcPts val="0"/>
              </a:spcBef>
              <a:buClrTx/>
              <a:buSzTx/>
              <a:buNone/>
              <a:defRPr sz="2400" cap="all">
                <a:solidFill>
                  <a:srgbClr val="558AAB"/>
                </a:solidFill>
                <a:latin typeface="Helvetica Neue Bold Condensed"/>
                <a:ea typeface="Helvetica Neue Bold Condensed"/>
                <a:cs typeface="Helvetica Neue Bold Condensed"/>
                <a:sym typeface="Helvetica Neue Bold Condensed"/>
              </a:defRPr>
            </a:lvl3pPr>
            <a:lvl4pPr marL="0" indent="685800">
              <a:spcBef>
                <a:spcPts val="0"/>
              </a:spcBef>
              <a:buClrTx/>
              <a:buSzTx/>
              <a:buNone/>
              <a:defRPr sz="2400" cap="all">
                <a:solidFill>
                  <a:srgbClr val="558AAB"/>
                </a:solidFill>
                <a:latin typeface="Helvetica Neue Bold Condensed"/>
                <a:ea typeface="Helvetica Neue Bold Condensed"/>
                <a:cs typeface="Helvetica Neue Bold Condensed"/>
                <a:sym typeface="Helvetica Neue Bold Condensed"/>
              </a:defRPr>
            </a:lvl4pPr>
            <a:lvl5pPr marL="0" indent="914400">
              <a:spcBef>
                <a:spcPts val="0"/>
              </a:spcBef>
              <a:buClrTx/>
              <a:buSzTx/>
              <a:buNone/>
              <a:defRPr sz="2400" cap="all">
                <a:solidFill>
                  <a:srgbClr val="558AAB"/>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42" name="Slide Number"/>
          <p:cNvSpPr txBox="1">
            <a:spLocks noGrp="1"/>
          </p:cNvSpPr>
          <p:nvPr>
            <p:ph type="sldNum" sz="quarter" idx="2"/>
          </p:nvPr>
        </p:nvSpPr>
        <p:spPr>
          <a:xfrm>
            <a:off x="6352743" y="9474200"/>
            <a:ext cx="312014" cy="299822"/>
          </a:xfrm>
          <a:prstGeom prst="rect">
            <a:avLst/>
          </a:prstGeom>
        </p:spPr>
        <p:txBody>
          <a:bodyPr/>
          <a:lstStyle>
            <a:lvl1pPr>
              <a:defRPr sz="1400">
                <a:solidFill>
                  <a:srgbClr val="5C88A5"/>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49" name="chalk_line_box_10x7.png" descr="chalk_line_box_10x7.png"/>
          <p:cNvPicPr>
            <a:picLocks/>
          </p:cNvPicPr>
          <p:nvPr/>
        </p:nvPicPr>
        <p:blipFill>
          <a:blip r:embed="rId3">
            <a:alphaModFix amt="45000"/>
          </a:blip>
          <a:stretch>
            <a:fillRect/>
          </a:stretch>
        </p:blipFill>
        <p:spPr>
          <a:xfrm>
            <a:off x="317500" y="6794500"/>
            <a:ext cx="12344400" cy="2336800"/>
          </a:xfrm>
          <a:prstGeom prst="rect">
            <a:avLst/>
          </a:prstGeom>
          <a:ln w="12700">
            <a:miter lim="400000"/>
          </a:ln>
        </p:spPr>
      </p:pic>
      <p:sp>
        <p:nvSpPr>
          <p:cNvPr id="150" name="Image"/>
          <p:cNvSpPr>
            <a:spLocks noGrp="1"/>
          </p:cNvSpPr>
          <p:nvPr>
            <p:ph type="pic" idx="21"/>
          </p:nvPr>
        </p:nvSpPr>
        <p:spPr>
          <a:xfrm>
            <a:off x="393700" y="266700"/>
            <a:ext cx="12242800" cy="6273800"/>
          </a:xfrm>
          <a:prstGeom prst="rect">
            <a:avLst/>
          </a:prstGeom>
          <a:ln w="9525">
            <a:round/>
          </a:ln>
        </p:spPr>
        <p:txBody>
          <a:bodyPr lIns="91439" tIns="45719" rIns="91439" bIns="45719" anchor="t">
            <a:noAutofit/>
          </a:bodyPr>
          <a:lstStyle/>
          <a:p>
            <a:endParaRPr/>
          </a:p>
        </p:txBody>
      </p:sp>
      <p:sp>
        <p:nvSpPr>
          <p:cNvPr id="151" name="Title Text"/>
          <p:cNvSpPr txBox="1">
            <a:spLocks noGrp="1"/>
          </p:cNvSpPr>
          <p:nvPr>
            <p:ph type="title"/>
          </p:nvPr>
        </p:nvSpPr>
        <p:spPr>
          <a:xfrm>
            <a:off x="901700" y="6934200"/>
            <a:ext cx="11201400" cy="952500"/>
          </a:xfrm>
          <a:prstGeom prst="rect">
            <a:avLst/>
          </a:prstGeom>
        </p:spPr>
        <p:txBody>
          <a:bodyPr anchor="b"/>
          <a:lstStyle>
            <a:lvl1pPr>
              <a:lnSpc>
                <a:spcPct val="80000"/>
              </a:lnSpc>
              <a:defRPr sz="4800" b="1" spc="384">
                <a:solidFill>
                  <a:srgbClr val="3E3B39"/>
                </a:solidFill>
                <a:effectLst>
                  <a:outerShdw blurRad="25400" dist="25400" dir="5520000" rotWithShape="0">
                    <a:srgbClr val="FFFFFF">
                      <a:alpha val="72000"/>
                    </a:srgbClr>
                  </a:outerShdw>
                </a:effectLst>
                <a:latin typeface="Avenir Next Regular"/>
                <a:ea typeface="Avenir Next Regular"/>
                <a:cs typeface="Avenir Next Regular"/>
                <a:sym typeface="Avenir Next Regular"/>
              </a:defRPr>
            </a:lvl1pPr>
          </a:lstStyle>
          <a:p>
            <a:r>
              <a:t>Title Text</a:t>
            </a:r>
          </a:p>
        </p:txBody>
      </p:sp>
      <p:sp>
        <p:nvSpPr>
          <p:cNvPr id="152" name="Body Level One…"/>
          <p:cNvSpPr txBox="1">
            <a:spLocks noGrp="1"/>
          </p:cNvSpPr>
          <p:nvPr>
            <p:ph type="body" sz="quarter" idx="1"/>
          </p:nvPr>
        </p:nvSpPr>
        <p:spPr>
          <a:xfrm>
            <a:off x="901700" y="7823200"/>
            <a:ext cx="11201400" cy="1206500"/>
          </a:xfrm>
          <a:prstGeom prst="rect">
            <a:avLst/>
          </a:prstGeom>
        </p:spPr>
        <p:txBody>
          <a:bodyPr anchor="t"/>
          <a:lstStyle>
            <a:lvl1pPr marL="0" indent="0">
              <a:lnSpc>
                <a:spcPct val="80000"/>
              </a:lnSpc>
              <a:spcBef>
                <a:spcPts val="0"/>
              </a:spcBef>
              <a:buClrTx/>
              <a:buSzTx/>
              <a:buNone/>
              <a:defRPr cap="all" spc="288">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vl2pPr marL="0" indent="228600">
              <a:lnSpc>
                <a:spcPct val="80000"/>
              </a:lnSpc>
              <a:spcBef>
                <a:spcPts val="0"/>
              </a:spcBef>
              <a:buClrTx/>
              <a:buSzTx/>
              <a:buNone/>
              <a:defRPr cap="all" spc="288">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2pPr>
            <a:lvl3pPr marL="0" indent="457200">
              <a:lnSpc>
                <a:spcPct val="80000"/>
              </a:lnSpc>
              <a:spcBef>
                <a:spcPts val="0"/>
              </a:spcBef>
              <a:buClrTx/>
              <a:buSzTx/>
              <a:buNone/>
              <a:defRPr cap="all" spc="288">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3pPr>
            <a:lvl4pPr marL="0" indent="685800">
              <a:lnSpc>
                <a:spcPct val="80000"/>
              </a:lnSpc>
              <a:spcBef>
                <a:spcPts val="0"/>
              </a:spcBef>
              <a:buClrTx/>
              <a:buSzTx/>
              <a:buNone/>
              <a:defRPr cap="all" spc="288">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4pPr>
            <a:lvl5pPr marL="0" indent="914400">
              <a:lnSpc>
                <a:spcPct val="80000"/>
              </a:lnSpc>
              <a:spcBef>
                <a:spcPts val="0"/>
              </a:spcBef>
              <a:buClrTx/>
              <a:buSzTx/>
              <a:buNone/>
              <a:defRPr cap="all" spc="288">
                <a:solidFill>
                  <a:srgbClr val="3E3B39"/>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53" name="Slide Number"/>
          <p:cNvSpPr txBox="1">
            <a:spLocks noGrp="1"/>
          </p:cNvSpPr>
          <p:nvPr>
            <p:ph type="sldNum" sz="quarter" idx="2"/>
          </p:nvPr>
        </p:nvSpPr>
        <p:spPr>
          <a:xfrm>
            <a:off x="6303924" y="9258300"/>
            <a:ext cx="409652" cy="419100"/>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3 Up">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Image"/>
          <p:cNvSpPr>
            <a:spLocks noGrp="1"/>
          </p:cNvSpPr>
          <p:nvPr>
            <p:ph type="pic" sz="quarter" idx="21"/>
          </p:nvPr>
        </p:nvSpPr>
        <p:spPr>
          <a:xfrm>
            <a:off x="6489700" y="444500"/>
            <a:ext cx="6146800" cy="3962400"/>
          </a:xfrm>
          <a:prstGeom prst="rect">
            <a:avLst/>
          </a:prstGeom>
          <a:ln w="9525">
            <a:round/>
          </a:ln>
        </p:spPr>
        <p:txBody>
          <a:bodyPr lIns="91439" tIns="45719" rIns="91439" bIns="45719" anchor="t">
            <a:noAutofit/>
          </a:bodyPr>
          <a:lstStyle/>
          <a:p>
            <a:endParaRPr/>
          </a:p>
        </p:txBody>
      </p:sp>
      <p:sp>
        <p:nvSpPr>
          <p:cNvPr id="161" name="Image"/>
          <p:cNvSpPr>
            <a:spLocks noGrp="1"/>
          </p:cNvSpPr>
          <p:nvPr>
            <p:ph type="pic" idx="22"/>
          </p:nvPr>
        </p:nvSpPr>
        <p:spPr>
          <a:xfrm>
            <a:off x="5613400" y="3073400"/>
            <a:ext cx="8077200" cy="6527800"/>
          </a:xfrm>
          <a:prstGeom prst="rect">
            <a:avLst/>
          </a:prstGeom>
          <a:ln w="9525">
            <a:round/>
          </a:ln>
        </p:spPr>
        <p:txBody>
          <a:bodyPr lIns="91439" tIns="45719" rIns="91439" bIns="45719" anchor="t">
            <a:noAutofit/>
          </a:bodyPr>
          <a:lstStyle/>
          <a:p>
            <a:endParaRPr/>
          </a:p>
        </p:txBody>
      </p:sp>
      <p:sp>
        <p:nvSpPr>
          <p:cNvPr id="162" name="Image"/>
          <p:cNvSpPr>
            <a:spLocks noGrp="1"/>
          </p:cNvSpPr>
          <p:nvPr>
            <p:ph type="pic" idx="23"/>
          </p:nvPr>
        </p:nvSpPr>
        <p:spPr>
          <a:xfrm>
            <a:off x="406400" y="368300"/>
            <a:ext cx="5981700" cy="9006155"/>
          </a:xfrm>
          <a:prstGeom prst="rect">
            <a:avLst/>
          </a:prstGeom>
          <a:ln w="9525">
            <a:round/>
          </a:ln>
        </p:spPr>
        <p:txBody>
          <a:bodyPr lIns="91439" tIns="45719" rIns="91439" bIns="45719" anchor="t">
            <a:noAutofit/>
          </a:bodyPr>
          <a:lstStyle/>
          <a:p>
            <a:endParaRPr/>
          </a:p>
        </p:txBody>
      </p:sp>
      <p:sp>
        <p:nvSpPr>
          <p:cNvPr id="163" name="Slide Number"/>
          <p:cNvSpPr txBox="1">
            <a:spLocks noGrp="1"/>
          </p:cNvSpPr>
          <p:nvPr>
            <p:ph type="sldNum" sz="quarter" idx="2"/>
          </p:nvPr>
        </p:nvSpPr>
        <p:spPr>
          <a:xfrm>
            <a:off x="6299199" y="9258300"/>
            <a:ext cx="409652" cy="419100"/>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Photo">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0" name="Image"/>
          <p:cNvSpPr>
            <a:spLocks noGrp="1"/>
          </p:cNvSpPr>
          <p:nvPr>
            <p:ph type="pic" idx="21"/>
          </p:nvPr>
        </p:nvSpPr>
        <p:spPr>
          <a:xfrm>
            <a:off x="-1219200" y="-63500"/>
            <a:ext cx="15572526" cy="10045700"/>
          </a:xfrm>
          <a:prstGeom prst="rect">
            <a:avLst/>
          </a:prstGeom>
        </p:spPr>
        <p:txBody>
          <a:bodyPr lIns="91439" tIns="45719" rIns="91439" bIns="45719" anchor="t">
            <a:noAutofit/>
          </a:bodyPr>
          <a:lstStyle/>
          <a:p>
            <a:endParaRPr/>
          </a:p>
        </p:txBody>
      </p:sp>
      <p:sp>
        <p:nvSpPr>
          <p:cNvPr id="171" name="Slide Number"/>
          <p:cNvSpPr txBox="1">
            <a:spLocks noGrp="1"/>
          </p:cNvSpPr>
          <p:nvPr>
            <p:ph type="sldNum" sz="quarter" idx="2"/>
          </p:nvPr>
        </p:nvSpPr>
        <p:spPr>
          <a:xfrm>
            <a:off x="6299199" y="9258300"/>
            <a:ext cx="409652" cy="419100"/>
          </a:xfrm>
          <a:prstGeom prst="rect">
            <a:avLst/>
          </a:prstGeom>
        </p:spPr>
        <p:txBody>
          <a:bodyPr/>
          <a:lstStyle>
            <a:lvl1pPr>
              <a:defRPr b="1" cap="all">
                <a:solidFill>
                  <a:srgbClr val="5E524C"/>
                </a:solidFill>
                <a:effectLst>
                  <a:outerShdw blurRad="25400" dist="25400" dir="5520000" rotWithShape="0">
                    <a:srgbClr val="FFFFFF">
                      <a:alpha val="71999"/>
                    </a:srgbClr>
                  </a:outerShdw>
                </a:effectLst>
                <a:latin typeface="Avenir Next Regular"/>
                <a:ea typeface="Avenir Next Regular"/>
                <a:cs typeface="Avenir Next Regular"/>
                <a:sym typeface="Avenir Next Regular"/>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Vertic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8" name="Rectangle"/>
          <p:cNvSpPr/>
          <p:nvPr/>
        </p:nvSpPr>
        <p:spPr>
          <a:xfrm>
            <a:off x="279400" y="279400"/>
            <a:ext cx="12446000" cy="9220200"/>
          </a:xfrm>
          <a:prstGeom prst="rect">
            <a:avLst/>
          </a:prstGeom>
          <a:ln w="25400">
            <a:solidFill>
              <a:srgbClr val="83827D"/>
            </a:solidFill>
            <a:miter lim="400000"/>
          </a:ln>
        </p:spPr>
        <p:txBody>
          <a:bodyPr lIns="50800" tIns="50800" rIns="50800" bIns="50800" anchor="ctr"/>
          <a:lstStyle/>
          <a:p>
            <a:pPr>
              <a:defRPr sz="3600">
                <a:solidFill>
                  <a:srgbClr val="558AAB"/>
                </a:solidFill>
                <a:latin typeface="Helvetica Neue Bold Condensed"/>
                <a:ea typeface="Helvetica Neue Bold Condensed"/>
                <a:cs typeface="Helvetica Neue Bold Condensed"/>
                <a:sym typeface="Helvetica Neue Bold Condensed"/>
              </a:defRPr>
            </a:pPr>
            <a:endParaRPr/>
          </a:p>
        </p:txBody>
      </p:sp>
      <p:sp>
        <p:nvSpPr>
          <p:cNvPr id="179" name="Image"/>
          <p:cNvSpPr>
            <a:spLocks noGrp="1"/>
          </p:cNvSpPr>
          <p:nvPr>
            <p:ph type="pic" sz="half" idx="21"/>
          </p:nvPr>
        </p:nvSpPr>
        <p:spPr>
          <a:xfrm>
            <a:off x="6883412" y="984541"/>
            <a:ext cx="5194301" cy="7791449"/>
          </a:xfrm>
          <a:prstGeom prst="rect">
            <a:avLst/>
          </a:prstGeom>
          <a:ln w="9525">
            <a:round/>
          </a:ln>
        </p:spPr>
        <p:txBody>
          <a:bodyPr lIns="91439" tIns="45719" rIns="91439" bIns="45719" anchor="t">
            <a:noAutofit/>
          </a:bodyPr>
          <a:lstStyle/>
          <a:p>
            <a:endParaRPr/>
          </a:p>
        </p:txBody>
      </p:sp>
      <p:sp>
        <p:nvSpPr>
          <p:cNvPr id="180" name="Title Text"/>
          <p:cNvSpPr txBox="1">
            <a:spLocks noGrp="1"/>
          </p:cNvSpPr>
          <p:nvPr>
            <p:ph type="title"/>
          </p:nvPr>
        </p:nvSpPr>
        <p:spPr>
          <a:xfrm>
            <a:off x="1041400" y="1295400"/>
            <a:ext cx="5334000" cy="3924300"/>
          </a:xfrm>
          <a:prstGeom prst="rect">
            <a:avLst/>
          </a:prstGeom>
        </p:spPr>
        <p:txBody>
          <a:bodyPr anchor="b"/>
          <a:lstStyle>
            <a:lvl1pPr>
              <a:lnSpc>
                <a:spcPct val="90000"/>
              </a:lnSpc>
              <a:defRPr sz="6500" spc="0">
                <a:solidFill>
                  <a:srgbClr val="DEDEDE"/>
                </a:solidFill>
                <a:latin typeface="Helvetica Neue Bold Condensed"/>
                <a:ea typeface="Helvetica Neue Bold Condensed"/>
                <a:cs typeface="Helvetica Neue Bold Condensed"/>
                <a:sym typeface="Helvetica Neue Bold Condensed"/>
              </a:defRPr>
            </a:lvl1pPr>
          </a:lstStyle>
          <a:p>
            <a:r>
              <a:t>Title Text</a:t>
            </a:r>
          </a:p>
        </p:txBody>
      </p:sp>
      <p:sp>
        <p:nvSpPr>
          <p:cNvPr id="181" name="Body Level One…"/>
          <p:cNvSpPr txBox="1">
            <a:spLocks noGrp="1"/>
          </p:cNvSpPr>
          <p:nvPr>
            <p:ph type="body" sz="quarter" idx="1"/>
          </p:nvPr>
        </p:nvSpPr>
        <p:spPr>
          <a:xfrm>
            <a:off x="1041400" y="5207000"/>
            <a:ext cx="5334000" cy="3225800"/>
          </a:xfrm>
          <a:prstGeom prst="rect">
            <a:avLst/>
          </a:prstGeom>
        </p:spPr>
        <p:txBody>
          <a:bodyPr anchor="t"/>
          <a:lstStyle>
            <a:lvl1pPr marL="0" indent="0">
              <a:spcBef>
                <a:spcPts val="0"/>
              </a:spcBef>
              <a:buClrTx/>
              <a:buSzTx/>
              <a:buNone/>
              <a:defRPr cap="all">
                <a:solidFill>
                  <a:srgbClr val="558AAB"/>
                </a:solidFill>
                <a:latin typeface="Helvetica Neue Bold Condensed"/>
                <a:ea typeface="Helvetica Neue Bold Condensed"/>
                <a:cs typeface="Helvetica Neue Bold Condensed"/>
                <a:sym typeface="Helvetica Neue Bold Condensed"/>
              </a:defRPr>
            </a:lvl1pPr>
            <a:lvl2pPr marL="0" indent="228600">
              <a:spcBef>
                <a:spcPts val="0"/>
              </a:spcBef>
              <a:buClrTx/>
              <a:buSzTx/>
              <a:buNone/>
              <a:defRPr cap="all">
                <a:solidFill>
                  <a:srgbClr val="558AAB"/>
                </a:solidFill>
                <a:latin typeface="Helvetica Neue Bold Condensed"/>
                <a:ea typeface="Helvetica Neue Bold Condensed"/>
                <a:cs typeface="Helvetica Neue Bold Condensed"/>
                <a:sym typeface="Helvetica Neue Bold Condensed"/>
              </a:defRPr>
            </a:lvl2pPr>
            <a:lvl3pPr marL="0" indent="457200">
              <a:spcBef>
                <a:spcPts val="0"/>
              </a:spcBef>
              <a:buClrTx/>
              <a:buSzTx/>
              <a:buNone/>
              <a:defRPr cap="all">
                <a:solidFill>
                  <a:srgbClr val="558AAB"/>
                </a:solidFill>
                <a:latin typeface="Helvetica Neue Bold Condensed"/>
                <a:ea typeface="Helvetica Neue Bold Condensed"/>
                <a:cs typeface="Helvetica Neue Bold Condensed"/>
                <a:sym typeface="Helvetica Neue Bold Condensed"/>
              </a:defRPr>
            </a:lvl3pPr>
            <a:lvl4pPr marL="0" indent="685800">
              <a:spcBef>
                <a:spcPts val="0"/>
              </a:spcBef>
              <a:buClrTx/>
              <a:buSzTx/>
              <a:buNone/>
              <a:defRPr cap="all">
                <a:solidFill>
                  <a:srgbClr val="558AAB"/>
                </a:solidFill>
                <a:latin typeface="Helvetica Neue Bold Condensed"/>
                <a:ea typeface="Helvetica Neue Bold Condensed"/>
                <a:cs typeface="Helvetica Neue Bold Condensed"/>
                <a:sym typeface="Helvetica Neue Bold Condensed"/>
              </a:defRPr>
            </a:lvl4pPr>
            <a:lvl5pPr marL="0" indent="914400">
              <a:spcBef>
                <a:spcPts val="0"/>
              </a:spcBef>
              <a:buClrTx/>
              <a:buSzTx/>
              <a:buNone/>
              <a:defRPr cap="all">
                <a:solidFill>
                  <a:srgbClr val="558AAB"/>
                </a:solidFill>
                <a:latin typeface="Helvetica Neue Bold Condensed"/>
                <a:ea typeface="Helvetica Neue Bold Condensed"/>
                <a:cs typeface="Helvetica Neue Bold Condensed"/>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xfrm>
            <a:off x="6352743" y="9474200"/>
            <a:ext cx="312014" cy="299822"/>
          </a:xfrm>
          <a:prstGeom prst="rect">
            <a:avLst/>
          </a:prstGeom>
        </p:spPr>
        <p:txBody>
          <a:bodyPr/>
          <a:lstStyle>
            <a:lvl1pPr>
              <a:defRPr sz="1400">
                <a:solidFill>
                  <a:srgbClr val="5C88A5"/>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21"/>
          </p:nvPr>
        </p:nvSpPr>
        <p:spPr>
          <a:xfrm>
            <a:off x="-594281" y="-25301"/>
            <a:ext cx="14181306" cy="980536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22" name="Body Level One…"/>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Horizontal Alt">
    <p:spTree>
      <p:nvGrpSpPr>
        <p:cNvPr id="1" name=""/>
        <p:cNvGrpSpPr/>
        <p:nvPr/>
      </p:nvGrpSpPr>
      <p:grpSpPr>
        <a:xfrm>
          <a:off x="0" y="0"/>
          <a:ext cx="0" cy="0"/>
          <a:chOff x="0" y="0"/>
          <a:chExt cx="0" cy="0"/>
        </a:xfrm>
      </p:grpSpPr>
      <p:sp>
        <p:nvSpPr>
          <p:cNvPr id="30" name="Image"/>
          <p:cNvSpPr>
            <a:spLocks noGrp="1"/>
          </p:cNvSpPr>
          <p:nvPr>
            <p:ph type="pic" idx="21"/>
          </p:nvPr>
        </p:nvSpPr>
        <p:spPr>
          <a:xfrm>
            <a:off x="-63500" y="2667000"/>
            <a:ext cx="13119100" cy="7145022"/>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660400" y="1003300"/>
            <a:ext cx="11684000" cy="1460500"/>
          </a:xfrm>
          <a:prstGeom prst="rect">
            <a:avLst/>
          </a:prstGeom>
        </p:spPr>
        <p:txBody>
          <a:bodyPr/>
          <a:lstStyle>
            <a:lvl1pPr>
              <a:defRPr sz="6200" spc="992"/>
            </a:lvl1pPr>
          </a:lstStyle>
          <a:p>
            <a:r>
              <a:t>Title Text</a:t>
            </a:r>
          </a:p>
        </p:txBody>
      </p:sp>
      <p:sp>
        <p:nvSpPr>
          <p:cNvPr id="32" name="Body Level One…"/>
          <p:cNvSpPr txBox="1">
            <a:spLocks noGrp="1"/>
          </p:cNvSpPr>
          <p:nvPr>
            <p:ph type="body" sz="quarter" idx="1"/>
          </p:nvPr>
        </p:nvSpPr>
        <p:spPr>
          <a:xfrm>
            <a:off x="660400" y="508000"/>
            <a:ext cx="11684000" cy="508000"/>
          </a:xfrm>
          <a:prstGeom prst="rect">
            <a:avLst/>
          </a:prstGeom>
        </p:spPr>
        <p:txBody>
          <a:bodyPr/>
          <a:lstStyle>
            <a:lvl1pPr marL="0" indent="0">
              <a:spcBef>
                <a:spcPts val="0"/>
              </a:spcBef>
              <a:buClrTx/>
              <a:buSzTx/>
              <a:buNone/>
              <a:defRPr sz="2400" cap="all" spc="384">
                <a:latin typeface="Avenir Book"/>
                <a:ea typeface="Avenir Book"/>
                <a:cs typeface="Avenir Book"/>
                <a:sym typeface="Avenir Book"/>
              </a:defRPr>
            </a:lvl1pPr>
            <a:lvl2pPr marL="0" indent="228600">
              <a:spcBef>
                <a:spcPts val="0"/>
              </a:spcBef>
              <a:buClrTx/>
              <a:buSzTx/>
              <a:buNone/>
              <a:defRPr sz="2400" cap="all" spc="384">
                <a:latin typeface="Avenir Book"/>
                <a:ea typeface="Avenir Book"/>
                <a:cs typeface="Avenir Book"/>
                <a:sym typeface="Avenir Book"/>
              </a:defRPr>
            </a:lvl2pPr>
            <a:lvl3pPr marL="0" indent="457200">
              <a:spcBef>
                <a:spcPts val="0"/>
              </a:spcBef>
              <a:buClrTx/>
              <a:buSzTx/>
              <a:buNone/>
              <a:defRPr sz="2400" cap="all" spc="384">
                <a:latin typeface="Avenir Book"/>
                <a:ea typeface="Avenir Book"/>
                <a:cs typeface="Avenir Book"/>
                <a:sym typeface="Avenir Book"/>
              </a:defRPr>
            </a:lvl3pPr>
            <a:lvl4pPr marL="0" indent="685800">
              <a:spcBef>
                <a:spcPts val="0"/>
              </a:spcBef>
              <a:buClrTx/>
              <a:buSzTx/>
              <a:buNone/>
              <a:defRPr sz="2400" cap="all" spc="384">
                <a:latin typeface="Avenir Book"/>
                <a:ea typeface="Avenir Book"/>
                <a:cs typeface="Avenir Book"/>
                <a:sym typeface="Avenir Book"/>
              </a:defRPr>
            </a:lvl4pPr>
            <a:lvl5pPr marL="0" indent="914400">
              <a:spcBef>
                <a:spcPts val="0"/>
              </a:spcBef>
              <a:buClrTx/>
              <a:buSzTx/>
              <a:buNone/>
              <a:defRPr sz="2400" cap="all" spc="384">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40" name="Title Text"/>
          <p:cNvSpPr txBox="1">
            <a:spLocks noGrp="1"/>
          </p:cNvSpPr>
          <p:nvPr>
            <p:ph type="title"/>
          </p:nvPr>
        </p:nvSpPr>
        <p:spPr>
          <a:xfrm>
            <a:off x="660400" y="3759200"/>
            <a:ext cx="11684000" cy="2222500"/>
          </a:xfrm>
          <a:prstGeom prst="rect">
            <a:avLst/>
          </a:prstGeom>
        </p:spPr>
        <p:txBody>
          <a:bodyPr anchor="ctr"/>
          <a:lstStyle>
            <a:lvl1pPr>
              <a:defRPr sz="6200" spc="992"/>
            </a:lvl1pPr>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8" name="Image"/>
          <p:cNvSpPr>
            <a:spLocks noGrp="1"/>
          </p:cNvSpPr>
          <p:nvPr>
            <p:ph type="pic" idx="21"/>
          </p:nvPr>
        </p:nvSpPr>
        <p:spPr>
          <a:xfrm>
            <a:off x="4864100" y="-38100"/>
            <a:ext cx="9782402" cy="9794479"/>
          </a:xfrm>
          <a:prstGeom prst="rect">
            <a:avLst/>
          </a:prstGeom>
        </p:spPr>
        <p:txBody>
          <a:bodyPr lIns="91439" tIns="45719" rIns="91439" bIns="45719" anchor="t">
            <a:noAutofit/>
          </a:bodyPr>
          <a:lstStyle/>
          <a:p>
            <a:endParaRPr/>
          </a:p>
        </p:txBody>
      </p:sp>
      <p:sp>
        <p:nvSpPr>
          <p:cNvPr id="49" name="Title Text"/>
          <p:cNvSpPr txBox="1">
            <a:spLocks noGrp="1"/>
          </p:cNvSpPr>
          <p:nvPr>
            <p:ph type="title"/>
          </p:nvPr>
        </p:nvSpPr>
        <p:spPr>
          <a:xfrm>
            <a:off x="546100" y="4305300"/>
            <a:ext cx="5410200" cy="2984500"/>
          </a:xfrm>
          <a:prstGeom prst="rect">
            <a:avLst/>
          </a:prstGeom>
        </p:spPr>
        <p:txBody>
          <a:bodyPr/>
          <a:lstStyle/>
          <a:p>
            <a:r>
              <a:t>Title Text</a:t>
            </a:r>
          </a:p>
        </p:txBody>
      </p:sp>
      <p:sp>
        <p:nvSpPr>
          <p:cNvPr id="50" name="Body Level One…"/>
          <p:cNvSpPr txBox="1">
            <a:spLocks noGrp="1"/>
          </p:cNvSpPr>
          <p:nvPr>
            <p:ph type="body" sz="quarter" idx="1"/>
          </p:nvPr>
        </p:nvSpPr>
        <p:spPr>
          <a:xfrm>
            <a:off x="546100" y="3429000"/>
            <a:ext cx="5410200" cy="889000"/>
          </a:xfrm>
          <a:prstGeom prst="rect">
            <a:avLst/>
          </a:prstGeom>
        </p:spPr>
        <p:txBody>
          <a:bodyPr/>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2286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4572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6858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91440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Body Level One</a:t>
            </a:r>
          </a:p>
          <a:p>
            <a:pPr lvl="1"/>
            <a:r>
              <a:t>Body Level Two</a:t>
            </a:r>
          </a:p>
          <a:p>
            <a:pPr lvl="2"/>
            <a:r>
              <a:t>Body Level Three</a:t>
            </a:r>
          </a:p>
          <a:p>
            <a:pPr lvl="3"/>
            <a:r>
              <a:t>Body Level Four</a:t>
            </a:r>
          </a:p>
          <a:p>
            <a:pPr lvl="4"/>
            <a:r>
              <a:t>Body Level Five</a:t>
            </a:r>
          </a:p>
        </p:txBody>
      </p:sp>
      <p:sp>
        <p:nvSpPr>
          <p:cNvPr id="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8" name="Title Text"/>
          <p:cNvSpPr txBox="1">
            <a:spLocks noGrp="1"/>
          </p:cNvSpPr>
          <p:nvPr>
            <p:ph type="title"/>
          </p:nvPr>
        </p:nvSpPr>
        <p:spPr>
          <a:prstGeom prst="rect">
            <a:avLst/>
          </a:prstGeom>
        </p:spPr>
        <p:txBody>
          <a:bodyPr/>
          <a:lstStyle/>
          <a:p>
            <a:r>
              <a:t>Title Text</a:t>
            </a:r>
          </a:p>
        </p:txBody>
      </p:sp>
      <p:sp>
        <p:nvSpPr>
          <p:cNvPr id="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5" name="Image"/>
          <p:cNvSpPr>
            <a:spLocks noGrp="1"/>
          </p:cNvSpPr>
          <p:nvPr>
            <p:ph type="pic" idx="21"/>
          </p:nvPr>
        </p:nvSpPr>
        <p:spPr>
          <a:xfrm>
            <a:off x="4864100" y="-38100"/>
            <a:ext cx="9782402" cy="9794479"/>
          </a:xfrm>
          <a:prstGeom prst="rect">
            <a:avLst/>
          </a:prstGeom>
        </p:spPr>
        <p:txBody>
          <a:bodyPr lIns="91439" tIns="45719" rIns="91439" bIns="45719" anchor="t">
            <a:noAutofit/>
          </a:bodyPr>
          <a:lstStyle/>
          <a:p>
            <a:endParaRPr/>
          </a:p>
        </p:txBody>
      </p:sp>
      <p:sp>
        <p:nvSpPr>
          <p:cNvPr id="76" name="Title Text"/>
          <p:cNvSpPr txBox="1">
            <a:spLocks noGrp="1"/>
          </p:cNvSpPr>
          <p:nvPr>
            <p:ph type="title"/>
          </p:nvPr>
        </p:nvSpPr>
        <p:spPr>
          <a:xfrm>
            <a:off x="660400" y="609600"/>
            <a:ext cx="5080000" cy="1854200"/>
          </a:xfrm>
          <a:prstGeom prst="rect">
            <a:avLst/>
          </a:prstGeom>
        </p:spPr>
        <p:txBody>
          <a:bodyPr/>
          <a:lstStyle/>
          <a:p>
            <a:r>
              <a:t>Title Text</a:t>
            </a:r>
          </a:p>
        </p:txBody>
      </p:sp>
      <p:sp>
        <p:nvSpPr>
          <p:cNvPr id="77" name="Body Level One…"/>
          <p:cNvSpPr txBox="1">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Body Level One</a:t>
            </a:r>
          </a:p>
          <a:p>
            <a:pPr lvl="1"/>
            <a:r>
              <a:t>Body Level Two</a:t>
            </a:r>
          </a:p>
          <a:p>
            <a:pPr lvl="2"/>
            <a:r>
              <a:t>Body Level Three</a:t>
            </a:r>
          </a:p>
          <a:p>
            <a:pPr lvl="3"/>
            <a:r>
              <a:t>Body Level Four</a:t>
            </a:r>
          </a:p>
          <a:p>
            <a:pPr lvl="4"/>
            <a:r>
              <a:t>Body Level Five</a:t>
            </a: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5" name="Body Level One…"/>
          <p:cNvSpPr txBox="1">
            <a:spLocks noGrp="1"/>
          </p:cNvSpPr>
          <p:nvPr>
            <p:ph type="body" idx="1"/>
          </p:nvPr>
        </p:nvSpPr>
        <p:spPr>
          <a:xfrm>
            <a:off x="660400" y="1511300"/>
            <a:ext cx="11684000" cy="67183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311897" y="9258300"/>
            <a:ext cx="352045" cy="4191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spd="med"/>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1pPr>
      <a:lvl2pPr marL="0" marR="0" indent="2286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2pPr>
      <a:lvl3pPr marL="0" marR="0" indent="4572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3pPr>
      <a:lvl4pPr marL="0" marR="0" indent="6858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4pPr>
      <a:lvl5pPr marL="0" marR="0" indent="9144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5pPr>
      <a:lvl6pPr marL="0" marR="0" indent="11430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6pPr>
      <a:lvl7pPr marL="0" marR="0" indent="13716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7pPr>
      <a:lvl8pPr marL="0" marR="0" indent="16002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8pPr>
      <a:lvl9pPr marL="0" marR="0" indent="182880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 name="RWND_logo_lg.jpg" descr="RWND_logo_lg.jpg"/>
          <p:cNvPicPr>
            <a:picLocks noGrp="1" noChangeAspect="1"/>
          </p:cNvPicPr>
          <p:nvPr>
            <p:ph type="pic" idx="21"/>
          </p:nvPr>
        </p:nvPicPr>
        <p:blipFill>
          <a:blip r:embed="rId2"/>
          <a:srcRect t="4898" b="4898"/>
          <a:stretch>
            <a:fillRect/>
          </a:stretch>
        </p:blipFill>
        <p:spPr>
          <a:xfrm>
            <a:off x="0" y="2717800"/>
            <a:ext cx="13004800" cy="7035800"/>
          </a:xfrm>
          <a:prstGeom prst="rect">
            <a:avLst/>
          </a:prstGeom>
        </p:spPr>
      </p:pic>
      <p:sp>
        <p:nvSpPr>
          <p:cNvPr id="192" name="Reachtheworldnextdoor.com"/>
          <p:cNvSpPr txBox="1">
            <a:spLocks noGrp="1"/>
          </p:cNvSpPr>
          <p:nvPr>
            <p:ph type="title"/>
          </p:nvPr>
        </p:nvSpPr>
        <p:spPr>
          <a:xfrm>
            <a:off x="441176" y="812899"/>
            <a:ext cx="12273707" cy="2573041"/>
          </a:xfrm>
          <a:prstGeom prst="rect">
            <a:avLst/>
          </a:prstGeom>
        </p:spPr>
        <p:txBody>
          <a:bodyPr/>
          <a:lstStyle>
            <a:lvl1pPr>
              <a:defRPr sz="4500" spc="720"/>
            </a:lvl1pPr>
          </a:lstStyle>
          <a:p>
            <a:r>
              <a:t>Reachtheworldnextdoor.com</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Think about your friends who needs Jesus. List three things you will invite them to do. Number them 1, 2, 3 starting…"/>
          <p:cNvSpPr txBox="1">
            <a:spLocks noGrp="1"/>
          </p:cNvSpPr>
          <p:nvPr>
            <p:ph type="body" idx="22"/>
          </p:nvPr>
        </p:nvSpPr>
        <p:spPr>
          <a:xfrm>
            <a:off x="112984" y="-6351"/>
            <a:ext cx="12537533" cy="3968751"/>
          </a:xfrm>
          <a:prstGeom prst="rect">
            <a:avLst/>
          </a:prstGeom>
        </p:spPr>
        <p:txBody>
          <a:bodyPr/>
          <a:lstStyle/>
          <a:p>
            <a:pPr>
              <a:defRPr sz="5000"/>
            </a:pPr>
            <a:r>
              <a:rPr dirty="0"/>
              <a:t>Think about your friends who needs Jesus. List three things you will invite them to do. Number them 1, 2, 3 starting </a:t>
            </a:r>
          </a:p>
          <a:p>
            <a:pPr>
              <a:defRPr sz="5000"/>
            </a:pPr>
            <a:r>
              <a:rPr dirty="0"/>
              <a:t>with the first thing you will do together.</a:t>
            </a:r>
          </a:p>
        </p:txBody>
      </p:sp>
      <p:pic>
        <p:nvPicPr>
          <p:cNvPr id="219" name="jogging pexels-kampus-production-8381747.jpeg" descr="jogging pexels-kampus-production-8381747.jpeg"/>
          <p:cNvPicPr>
            <a:picLocks noGrp="1" noChangeAspect="1"/>
          </p:cNvPicPr>
          <p:nvPr>
            <p:ph type="pic" idx="23"/>
          </p:nvPr>
        </p:nvPicPr>
        <p:blipFill>
          <a:blip r:embed="rId2"/>
          <a:srcRect t="5558" b="23794"/>
          <a:stretch>
            <a:fillRect/>
          </a:stretch>
        </p:blipFill>
        <p:spPr>
          <a:xfrm>
            <a:off x="-19050" y="3613150"/>
            <a:ext cx="13004800" cy="6134100"/>
          </a:xfrm>
          <a:prstGeom prst="rect">
            <a:avLst/>
          </a:prstGeom>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Pray again for these friends…"/>
          <p:cNvSpPr txBox="1">
            <a:spLocks noGrp="1"/>
          </p:cNvSpPr>
          <p:nvPr>
            <p:ph type="body" idx="22"/>
          </p:nvPr>
        </p:nvSpPr>
        <p:spPr>
          <a:xfrm>
            <a:off x="112984" y="387349"/>
            <a:ext cx="12537533" cy="2692401"/>
          </a:xfrm>
          <a:prstGeom prst="rect">
            <a:avLst/>
          </a:prstGeom>
        </p:spPr>
        <p:txBody>
          <a:bodyPr/>
          <a:lstStyle/>
          <a:p>
            <a:pPr>
              <a:defRPr sz="5000"/>
            </a:pPr>
            <a:r>
              <a:t>Pray again for these friends </a:t>
            </a:r>
          </a:p>
          <a:p>
            <a:pPr>
              <a:defRPr sz="5000"/>
            </a:pPr>
            <a:r>
              <a:t>that the Holy Spirit will give them </a:t>
            </a:r>
          </a:p>
          <a:p>
            <a:pPr>
              <a:defRPr sz="5000"/>
            </a:pPr>
            <a:r>
              <a:t>a genuine encounter with God. </a:t>
            </a:r>
          </a:p>
        </p:txBody>
      </p:sp>
      <p:pic>
        <p:nvPicPr>
          <p:cNvPr id="222" name="pray pexels-rodnae-productions-5875481.jpeg" descr="pray pexels-rodnae-productions-5875481.jpeg"/>
          <p:cNvPicPr>
            <a:picLocks noGrp="1" noChangeAspect="1"/>
          </p:cNvPicPr>
          <p:nvPr>
            <p:ph type="pic" idx="23"/>
          </p:nvPr>
        </p:nvPicPr>
        <p:blipFill>
          <a:blip r:embed="rId2"/>
          <a:srcRect t="744" b="28503"/>
          <a:stretch>
            <a:fillRect/>
          </a:stretch>
        </p:blipFill>
        <p:spPr>
          <a:xfrm>
            <a:off x="-19050" y="3613150"/>
            <a:ext cx="13004800" cy="6134101"/>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Screen Shot 2023-04-22 at 6.27.43 AM.png" descr="Screen Shot 2023-04-22 at 6.27.43 AM.png"/>
          <p:cNvPicPr>
            <a:picLocks noGrp="1" noChangeAspect="1"/>
          </p:cNvPicPr>
          <p:nvPr>
            <p:ph type="pic" idx="21"/>
          </p:nvPr>
        </p:nvPicPr>
        <p:blipFill>
          <a:blip r:embed="rId2"/>
          <a:srcRect t="8379" b="8379"/>
          <a:stretch>
            <a:fillRect/>
          </a:stretch>
        </p:blipFill>
        <p:spPr>
          <a:xfrm>
            <a:off x="4615229" y="4169172"/>
            <a:ext cx="8389618" cy="6292213"/>
          </a:xfrm>
          <a:prstGeom prst="rect">
            <a:avLst/>
          </a:prstGeom>
        </p:spPr>
      </p:pic>
      <p:pic>
        <p:nvPicPr>
          <p:cNvPr id="225" name="Screen Shot 2023-04-22 at 6.28.13 AM.png" descr="Screen Shot 2023-04-22 at 6.28.13 AM.png"/>
          <p:cNvPicPr>
            <a:picLocks noGrp="1"/>
          </p:cNvPicPr>
          <p:nvPr>
            <p:ph type="pic" idx="22"/>
          </p:nvPr>
        </p:nvPicPr>
        <p:blipFill>
          <a:blip r:embed="rId3"/>
          <a:srcRect/>
          <a:stretch>
            <a:fillRect/>
          </a:stretch>
        </p:blipFill>
        <p:spPr>
          <a:xfrm>
            <a:off x="4615229" y="-131051"/>
            <a:ext cx="8389571" cy="4403222"/>
          </a:xfrm>
          <a:prstGeom prst="rect">
            <a:avLst/>
          </a:prstGeom>
        </p:spPr>
      </p:pic>
      <p:sp>
        <p:nvSpPr>
          <p:cNvPr id="226" name="Katy’s…"/>
          <p:cNvSpPr txBox="1">
            <a:spLocks noGrp="1"/>
          </p:cNvSpPr>
          <p:nvPr>
            <p:ph type="body" idx="4294967295"/>
          </p:nvPr>
        </p:nvSpPr>
        <p:spPr>
          <a:xfrm>
            <a:off x="203200" y="-444500"/>
            <a:ext cx="6502400" cy="9271596"/>
          </a:xfrm>
          <a:prstGeom prst="rect">
            <a:avLst/>
          </a:prstGeom>
        </p:spPr>
        <p:txBody>
          <a:bodyPr/>
          <a:lstStyle/>
          <a:p>
            <a:pPr marL="0" indent="0">
              <a:spcBef>
                <a:spcPts val="3200"/>
              </a:spcBef>
              <a:buSzTx/>
              <a:buNone/>
              <a:defRPr sz="7000"/>
            </a:pPr>
            <a:r>
              <a:t>Katy’s </a:t>
            </a:r>
          </a:p>
          <a:p>
            <a:pPr marL="0" indent="0">
              <a:spcBef>
                <a:spcPts val="3200"/>
              </a:spcBef>
              <a:buSzTx/>
              <a:buNone/>
              <a:defRPr sz="7000"/>
            </a:pPr>
            <a:r>
              <a:t>Mission </a:t>
            </a:r>
          </a:p>
          <a:p>
            <a:pPr marL="0" indent="0">
              <a:spcBef>
                <a:spcPts val="3200"/>
              </a:spcBef>
              <a:buSzTx/>
              <a:buNone/>
              <a:defRPr sz="7000"/>
            </a:pPr>
            <a:r>
              <a:t>Field</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Where do you cross paths with people…"/>
          <p:cNvSpPr txBox="1">
            <a:spLocks noGrp="1"/>
          </p:cNvSpPr>
          <p:nvPr>
            <p:ph type="body" idx="22"/>
          </p:nvPr>
        </p:nvSpPr>
        <p:spPr>
          <a:xfrm>
            <a:off x="112984" y="730249"/>
            <a:ext cx="12537533" cy="2692401"/>
          </a:xfrm>
          <a:prstGeom prst="rect">
            <a:avLst/>
          </a:prstGeom>
        </p:spPr>
        <p:txBody>
          <a:bodyPr/>
          <a:lstStyle/>
          <a:p>
            <a:pPr>
              <a:defRPr sz="5000"/>
            </a:pPr>
            <a:r>
              <a:t>Where do you cross paths with people </a:t>
            </a:r>
          </a:p>
          <a:p>
            <a:pPr>
              <a:defRPr sz="5000"/>
            </a:pPr>
            <a:r>
              <a:t>who do not go to your church?</a:t>
            </a:r>
          </a:p>
        </p:txBody>
      </p:sp>
      <p:pic>
        <p:nvPicPr>
          <p:cNvPr id="229" name="grocery pexels-jack-sparrow-4047288.jpeg" descr="grocery pexels-jack-sparrow-4047288.jpeg"/>
          <p:cNvPicPr>
            <a:picLocks noGrp="1" noChangeAspect="1"/>
          </p:cNvPicPr>
          <p:nvPr>
            <p:ph type="pic" idx="23"/>
          </p:nvPr>
        </p:nvPicPr>
        <p:blipFill>
          <a:blip r:embed="rId2"/>
          <a:srcRect t="616" b="28702"/>
          <a:stretch>
            <a:fillRect/>
          </a:stretch>
        </p:blipFill>
        <p:spPr>
          <a:xfrm>
            <a:off x="-19050" y="3613150"/>
            <a:ext cx="13004800" cy="6134101"/>
          </a:xfrm>
          <a:prstGeom prst="rect">
            <a:avLst/>
          </a:prstGeom>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 name="What could you say…"/>
          <p:cNvSpPr txBox="1">
            <a:spLocks noGrp="1"/>
          </p:cNvSpPr>
          <p:nvPr>
            <p:ph type="body" idx="22"/>
          </p:nvPr>
        </p:nvSpPr>
        <p:spPr>
          <a:xfrm>
            <a:off x="112984" y="869949"/>
            <a:ext cx="12537533" cy="2692401"/>
          </a:xfrm>
          <a:prstGeom prst="rect">
            <a:avLst/>
          </a:prstGeom>
        </p:spPr>
        <p:txBody>
          <a:bodyPr/>
          <a:lstStyle/>
          <a:p>
            <a:pPr>
              <a:defRPr sz="5000"/>
            </a:pPr>
            <a:r>
              <a:t>What could you say </a:t>
            </a:r>
          </a:p>
          <a:p>
            <a:pPr>
              <a:defRPr sz="5000"/>
            </a:pPr>
            <a:r>
              <a:t>to start a friendly conversation?</a:t>
            </a:r>
          </a:p>
        </p:txBody>
      </p:sp>
      <p:pic>
        <p:nvPicPr>
          <p:cNvPr id="232" name="grocery pexels-kampus-production-8422716.jpeg" descr="grocery pexels-kampus-production-8422716.jpeg"/>
          <p:cNvPicPr>
            <a:picLocks noGrp="1" noChangeAspect="1"/>
          </p:cNvPicPr>
          <p:nvPr>
            <p:ph type="pic" idx="23"/>
          </p:nvPr>
        </p:nvPicPr>
        <p:blipFill>
          <a:blip r:embed="rId2"/>
          <a:srcRect t="18348" b="50166"/>
          <a:stretch>
            <a:fillRect/>
          </a:stretch>
        </p:blipFill>
        <p:spPr>
          <a:xfrm>
            <a:off x="-19050" y="3613150"/>
            <a:ext cx="13004800" cy="6134101"/>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Pray together for divine appointments. Watch and pray.…"/>
          <p:cNvSpPr txBox="1">
            <a:spLocks noGrp="1"/>
          </p:cNvSpPr>
          <p:nvPr>
            <p:ph type="body" idx="22"/>
          </p:nvPr>
        </p:nvSpPr>
        <p:spPr>
          <a:xfrm>
            <a:off x="112984" y="361950"/>
            <a:ext cx="12537533" cy="3556001"/>
          </a:xfrm>
          <a:prstGeom prst="rect">
            <a:avLst/>
          </a:prstGeom>
        </p:spPr>
        <p:txBody>
          <a:bodyPr/>
          <a:lstStyle/>
          <a:p>
            <a:pPr>
              <a:defRPr sz="5000"/>
            </a:pPr>
            <a:r>
              <a:t>Pray together for divine appointments. Watch and pray. </a:t>
            </a:r>
          </a:p>
          <a:p>
            <a:pPr>
              <a:defRPr sz="5000"/>
            </a:pPr>
            <a:r>
              <a:t>Step out in faith.</a:t>
            </a:r>
          </a:p>
        </p:txBody>
      </p:sp>
      <p:pic>
        <p:nvPicPr>
          <p:cNvPr id="235" name="pray priscilla-du-preez-qwPACFMqhPg-unsplash.jpeg" descr="pray priscilla-du-preez-qwPACFMqhPg-unsplash.jpeg"/>
          <p:cNvPicPr>
            <a:picLocks noGrp="1" noChangeAspect="1"/>
          </p:cNvPicPr>
          <p:nvPr>
            <p:ph type="pic" idx="23"/>
          </p:nvPr>
        </p:nvPicPr>
        <p:blipFill>
          <a:blip r:embed="rId2"/>
          <a:srcRect t="17700" b="11547"/>
          <a:stretch>
            <a:fillRect/>
          </a:stretch>
        </p:blipFill>
        <p:spPr>
          <a:xfrm>
            <a:off x="-19050" y="3613150"/>
            <a:ext cx="13004800" cy="6134101"/>
          </a:xfrm>
          <a:prstGeom prst="rect">
            <a:avLst/>
          </a:prstGeom>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 name="Somali pexels-ismail-salad-hajji-dirir-somalia-5558107.jpeg" descr="Somali pexels-ismail-salad-hajji-dirir-somalia-5558107.jpeg"/>
          <p:cNvPicPr>
            <a:picLocks noGrp="1" noChangeAspect="1"/>
          </p:cNvPicPr>
          <p:nvPr>
            <p:ph type="pic" idx="21"/>
          </p:nvPr>
        </p:nvPicPr>
        <p:blipFill>
          <a:blip r:embed="rId2"/>
          <a:srcRect l="26435" r="29120" b="911"/>
          <a:stretch>
            <a:fillRect/>
          </a:stretch>
        </p:blipFill>
        <p:spPr>
          <a:xfrm>
            <a:off x="6502400" y="88900"/>
            <a:ext cx="6502401" cy="9664700"/>
          </a:xfrm>
          <a:prstGeom prst="rect">
            <a:avLst/>
          </a:prstGeom>
        </p:spPr>
      </p:pic>
      <p:sp>
        <p:nvSpPr>
          <p:cNvPr id="238" name="“More than one thousand will soon be converted in one day, most of whom will trace their first convictions to the reading of our publications”…"/>
          <p:cNvSpPr txBox="1">
            <a:spLocks noGrp="1"/>
          </p:cNvSpPr>
          <p:nvPr>
            <p:ph type="body" idx="1"/>
          </p:nvPr>
        </p:nvSpPr>
        <p:spPr>
          <a:xfrm>
            <a:off x="182880" y="76200"/>
            <a:ext cx="5963920" cy="9271596"/>
          </a:xfrm>
          <a:prstGeom prst="rect">
            <a:avLst/>
          </a:prstGeom>
        </p:spPr>
        <p:txBody>
          <a:bodyPr/>
          <a:lstStyle/>
          <a:p>
            <a:pPr marL="0" indent="0">
              <a:buSzTx/>
              <a:buNone/>
            </a:pPr>
            <a:r>
              <a:rPr dirty="0"/>
              <a:t>“More than one thousand will soon be converted in one day, most of whom will trace their first convictions to the reading of our publications” </a:t>
            </a:r>
          </a:p>
          <a:p>
            <a:pPr marL="0" indent="0">
              <a:buSzTx/>
              <a:buNone/>
            </a:pPr>
            <a:r>
              <a:rPr dirty="0"/>
              <a:t>Evangelism 693.</a:t>
            </a:r>
          </a:p>
          <a:p>
            <a:pPr marL="0" indent="0">
              <a:buSzTx/>
              <a:buNone/>
            </a:pPr>
            <a:r>
              <a:rPr dirty="0"/>
              <a:t> “In a large degree through our publishing houses is to be accomplished the work of that other angel who comes down from heaven with great power and who lightens the earth with his glory [Rev. 18:1]” </a:t>
            </a:r>
          </a:p>
          <a:p>
            <a:pPr marL="0" indent="0">
              <a:buSzTx/>
              <a:buNone/>
            </a:pPr>
            <a:r>
              <a:rPr dirty="0"/>
              <a:t>Testimonies, Vol. 7, 140.</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MLMLcard_front.jpg" descr="MLMLcard_front.jpg"/>
          <p:cNvPicPr>
            <a:picLocks noGrp="1" noChangeAspect="1"/>
          </p:cNvPicPr>
          <p:nvPr>
            <p:ph type="pic" idx="21"/>
          </p:nvPr>
        </p:nvPicPr>
        <p:blipFill>
          <a:blip r:embed="rId2"/>
          <a:srcRect/>
          <a:stretch>
            <a:fillRect/>
          </a:stretch>
        </p:blipFill>
        <p:spPr>
          <a:xfrm>
            <a:off x="0" y="1161142"/>
            <a:ext cx="13004800" cy="7431316"/>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 name="Screen Shot 2022-10-29 at 7.49.22 AM.png" descr="Screen Shot 2022-10-29 at 7.49.22 AM.png"/>
          <p:cNvPicPr>
            <a:picLocks noGrp="1" noChangeAspect="1"/>
          </p:cNvPicPr>
          <p:nvPr>
            <p:ph type="pic" idx="21"/>
          </p:nvPr>
        </p:nvPicPr>
        <p:blipFill>
          <a:blip r:embed="rId2"/>
          <a:srcRect l="14443" t="19098" r="20539" b="1793"/>
          <a:stretch>
            <a:fillRect/>
          </a:stretch>
        </p:blipFill>
        <p:spPr>
          <a:xfrm>
            <a:off x="-203200" y="0"/>
            <a:ext cx="13004800" cy="9753600"/>
          </a:xfrm>
          <a:prstGeom prst="rect">
            <a:avLst/>
          </a:prstGeom>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Image" descr="Image"/>
          <p:cNvPicPr>
            <a:picLocks noGrp="1" noChangeAspect="1"/>
          </p:cNvPicPr>
          <p:nvPr>
            <p:ph type="pic" idx="21"/>
          </p:nvPr>
        </p:nvPicPr>
        <p:blipFill>
          <a:blip r:embed="rId2"/>
          <a:srcRect l="16666"/>
          <a:stretch>
            <a:fillRect/>
          </a:stretch>
        </p:blipFill>
        <p:spPr>
          <a:xfrm>
            <a:off x="0" y="0"/>
            <a:ext cx="13004800" cy="9753600"/>
          </a:xfrm>
          <a:prstGeom prst="rect">
            <a:avLst/>
          </a:prstGeom>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 name="seashorepexels-bella-white-635279.jpeg" descr="seashorepexels-bella-white-635279.jpeg"/>
          <p:cNvPicPr>
            <a:picLocks noGrp="1" noChangeAspect="1"/>
          </p:cNvPicPr>
          <p:nvPr>
            <p:ph type="pic" idx="21"/>
          </p:nvPr>
        </p:nvPicPr>
        <p:blipFill>
          <a:blip r:embed="rId2"/>
          <a:srcRect l="27858" r="27858"/>
          <a:stretch>
            <a:fillRect/>
          </a:stretch>
        </p:blipFill>
        <p:spPr>
          <a:xfrm>
            <a:off x="6502400" y="0"/>
            <a:ext cx="6502400" cy="9753600"/>
          </a:xfrm>
          <a:prstGeom prst="rect">
            <a:avLst/>
          </a:prstGeom>
        </p:spPr>
      </p:pic>
      <p:sp>
        <p:nvSpPr>
          <p:cNvPr id="195" name="“Go home to your friends, and tell them what great things the Lord has done for you, and how He has had compassion on you”…"/>
          <p:cNvSpPr txBox="1">
            <a:spLocks noGrp="1"/>
          </p:cNvSpPr>
          <p:nvPr>
            <p:ph type="body" idx="1"/>
          </p:nvPr>
        </p:nvSpPr>
        <p:spPr>
          <a:xfrm>
            <a:off x="203200" y="76200"/>
            <a:ext cx="5943600" cy="9271596"/>
          </a:xfrm>
          <a:prstGeom prst="rect">
            <a:avLst/>
          </a:prstGeom>
        </p:spPr>
        <p:txBody>
          <a:bodyPr/>
          <a:lstStyle/>
          <a:p>
            <a:pPr marL="0" indent="0">
              <a:buSzTx/>
              <a:buNone/>
              <a:defRPr sz="4700"/>
            </a:pPr>
            <a:r>
              <a:rPr dirty="0"/>
              <a:t>“Go home to your friends, and tell them what great things the Lord has done for you, and how He has had compassion on you”</a:t>
            </a:r>
          </a:p>
          <a:p>
            <a:pPr marL="0" indent="0">
              <a:buSzTx/>
              <a:buNone/>
              <a:defRPr sz="4700"/>
            </a:pPr>
            <a:r>
              <a:rPr dirty="0"/>
              <a:t>Mark 5:19</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 name="Image" descr="Image"/>
          <p:cNvPicPr>
            <a:picLocks noGrp="1" noChangeAspect="1"/>
          </p:cNvPicPr>
          <p:nvPr>
            <p:ph type="pic" idx="21"/>
          </p:nvPr>
        </p:nvPicPr>
        <p:blipFill>
          <a:blip r:embed="rId2"/>
          <a:srcRect l="15447" r="40102"/>
          <a:stretch>
            <a:fillRect/>
          </a:stretch>
        </p:blipFill>
        <p:spPr>
          <a:xfrm>
            <a:off x="6502400" y="0"/>
            <a:ext cx="6502400" cy="9753600"/>
          </a:xfrm>
          <a:prstGeom prst="rect">
            <a:avLst/>
          </a:prstGeom>
        </p:spPr>
      </p:pic>
      <p:sp>
        <p:nvSpPr>
          <p:cNvPr id="247" name="“During the loud cry, the church, aided by providential interpositions of her exalted Lord, will diffuse the knowledge of salvation so abundantly that light will be communicated to every city and town.…"/>
          <p:cNvSpPr txBox="1">
            <a:spLocks noGrp="1"/>
          </p:cNvSpPr>
          <p:nvPr>
            <p:ph type="body" idx="1"/>
          </p:nvPr>
        </p:nvSpPr>
        <p:spPr>
          <a:xfrm>
            <a:off x="264159" y="76200"/>
            <a:ext cx="6049793" cy="9404671"/>
          </a:xfrm>
          <a:prstGeom prst="rect">
            <a:avLst/>
          </a:prstGeom>
        </p:spPr>
        <p:txBody>
          <a:bodyPr/>
          <a:lstStyle/>
          <a:p>
            <a:pPr marL="0" indent="0" defTabSz="467359">
              <a:spcBef>
                <a:spcPts val="2500"/>
              </a:spcBef>
              <a:buSzTx/>
              <a:buNone/>
              <a:defRPr sz="2960"/>
            </a:pPr>
            <a:r>
              <a:rPr dirty="0"/>
              <a:t>“During the loud cry, the church, aided by providential interpositions of her exalted Lord, will diffuse the knowledge of salvation so abundantly that light will be communicated to every city and town. </a:t>
            </a:r>
          </a:p>
          <a:p>
            <a:pPr marL="0" indent="0" defTabSz="467359">
              <a:spcBef>
                <a:spcPts val="2500"/>
              </a:spcBef>
              <a:buSzTx/>
              <a:buNone/>
              <a:defRPr sz="2960"/>
            </a:pPr>
            <a:r>
              <a:rPr dirty="0"/>
              <a:t>The earth will be filled with the knowledge of salvation. </a:t>
            </a:r>
          </a:p>
          <a:p>
            <a:pPr marL="0" indent="0" defTabSz="467359">
              <a:spcBef>
                <a:spcPts val="2500"/>
              </a:spcBef>
              <a:buSzTx/>
              <a:buNone/>
              <a:defRPr sz="2960"/>
            </a:pPr>
            <a:r>
              <a:rPr dirty="0"/>
              <a:t>So abundantly will the renewing Spirit of God have crowned with success the intensely active agencies, that the light of present truth will be seen flashing everywhere” </a:t>
            </a:r>
          </a:p>
          <a:p>
            <a:pPr marL="0" indent="0" defTabSz="467359">
              <a:spcBef>
                <a:spcPts val="2500"/>
              </a:spcBef>
              <a:buSzTx/>
              <a:buNone/>
              <a:defRPr sz="2960"/>
            </a:pPr>
            <a:r>
              <a:rPr dirty="0"/>
              <a:t>(Evangelism 694).</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The answer for reaching the world is the Holy Spirit…"/>
          <p:cNvSpPr txBox="1">
            <a:spLocks noGrp="1"/>
          </p:cNvSpPr>
          <p:nvPr>
            <p:ph type="body" idx="22"/>
          </p:nvPr>
        </p:nvSpPr>
        <p:spPr>
          <a:xfrm>
            <a:off x="214584" y="234949"/>
            <a:ext cx="12537533" cy="2946401"/>
          </a:xfrm>
          <a:prstGeom prst="rect">
            <a:avLst/>
          </a:prstGeom>
        </p:spPr>
        <p:txBody>
          <a:bodyPr/>
          <a:lstStyle/>
          <a:p>
            <a:pPr>
              <a:defRPr sz="4100"/>
            </a:pPr>
            <a:r>
              <a:t>The answer for reaching the world is the Holy Spirit</a:t>
            </a:r>
          </a:p>
          <a:p>
            <a:pPr>
              <a:defRPr sz="4100"/>
            </a:pPr>
            <a:r>
              <a:t>What that looks like is spelled out in the Book of Acts and wherever it speaks of the Holy Spirit. Let’s study and pray for each specific part!</a:t>
            </a:r>
          </a:p>
        </p:txBody>
      </p:sp>
      <p:pic>
        <p:nvPicPr>
          <p:cNvPr id="250" name="Bible pexels-oladimeji-ajegbile-2574616.jpeg" descr="Bible pexels-oladimeji-ajegbile-2574616.jpeg"/>
          <p:cNvPicPr>
            <a:picLocks noGrp="1" noChangeAspect="1"/>
          </p:cNvPicPr>
          <p:nvPr>
            <p:ph type="pic" idx="23"/>
          </p:nvPr>
        </p:nvPicPr>
        <p:blipFill>
          <a:blip r:embed="rId2"/>
          <a:srcRect t="52206" r="146" b="12441"/>
          <a:stretch>
            <a:fillRect/>
          </a:stretch>
        </p:blipFill>
        <p:spPr>
          <a:xfrm>
            <a:off x="0" y="3613150"/>
            <a:ext cx="12985751" cy="6134100"/>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IMG_4581.jpeg" descr="IMG_4581.jpeg"/>
          <p:cNvPicPr>
            <a:picLocks noGrp="1" noChangeAspect="1"/>
          </p:cNvPicPr>
          <p:nvPr>
            <p:ph type="pic" idx="21"/>
          </p:nvPr>
        </p:nvPicPr>
        <p:blipFill>
          <a:blip r:embed="rId2"/>
          <a:srcRect l="26885" r="28669"/>
          <a:stretch>
            <a:fillRect/>
          </a:stretch>
        </p:blipFill>
        <p:spPr>
          <a:xfrm>
            <a:off x="-469900" y="0"/>
            <a:ext cx="6502400" cy="9753600"/>
          </a:xfrm>
          <a:prstGeom prst="rect">
            <a:avLst/>
          </a:prstGeom>
        </p:spPr>
      </p:pic>
      <p:sp>
        <p:nvSpPr>
          <p:cNvPr id="253" name="“The last message of mercy to be given to the world…"/>
          <p:cNvSpPr txBox="1">
            <a:spLocks noGrp="1"/>
          </p:cNvSpPr>
          <p:nvPr>
            <p:ph type="body" idx="1"/>
          </p:nvPr>
        </p:nvSpPr>
        <p:spPr>
          <a:xfrm>
            <a:off x="6343650" y="247650"/>
            <a:ext cx="6184900" cy="9258301"/>
          </a:xfrm>
          <a:prstGeom prst="rect">
            <a:avLst/>
          </a:prstGeom>
        </p:spPr>
        <p:txBody>
          <a:bodyPr/>
          <a:lstStyle/>
          <a:p>
            <a:pPr marL="0" indent="0" defTabSz="426466">
              <a:spcBef>
                <a:spcPts val="2300"/>
              </a:spcBef>
              <a:buSzTx/>
              <a:buNone/>
              <a:defRPr sz="3650"/>
            </a:pPr>
            <a:r>
              <a:t>“The last message of mercy to be given to the world</a:t>
            </a:r>
          </a:p>
          <a:p>
            <a:pPr marL="0" indent="0" defTabSz="426466">
              <a:spcBef>
                <a:spcPts val="2300"/>
              </a:spcBef>
              <a:buSzTx/>
              <a:buNone/>
              <a:defRPr sz="3650"/>
            </a:pPr>
            <a:r>
              <a:t>is a revelation of His character of love. </a:t>
            </a:r>
          </a:p>
          <a:p>
            <a:pPr marL="0" indent="0" defTabSz="426466">
              <a:spcBef>
                <a:spcPts val="2300"/>
              </a:spcBef>
              <a:buSzTx/>
              <a:buNone/>
              <a:defRPr sz="3650"/>
            </a:pPr>
            <a:r>
              <a:t>The children of God are to manifest His glory. </a:t>
            </a:r>
          </a:p>
          <a:p>
            <a:pPr marL="0" indent="0" defTabSz="426466">
              <a:spcBef>
                <a:spcPts val="2300"/>
              </a:spcBef>
              <a:buSzTx/>
              <a:buNone/>
              <a:defRPr sz="3650"/>
            </a:pPr>
            <a:r>
              <a:t>In their own life and character they are to reveal </a:t>
            </a:r>
          </a:p>
          <a:p>
            <a:pPr marL="0" indent="0" defTabSz="426466">
              <a:spcBef>
                <a:spcPts val="2300"/>
              </a:spcBef>
              <a:buSzTx/>
              <a:buNone/>
              <a:defRPr sz="3650"/>
            </a:pPr>
            <a:r>
              <a:t>what the grace of God has done for them” </a:t>
            </a:r>
          </a:p>
          <a:p>
            <a:pPr marL="0" indent="0" defTabSz="426466">
              <a:spcBef>
                <a:spcPts val="2300"/>
              </a:spcBef>
              <a:buSzTx/>
              <a:buNone/>
              <a:defRPr sz="3650"/>
            </a:pPr>
            <a:r>
              <a:t>Christ’s Object Lessons, 415, 416.</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mother pexels-kelvin-agustinus-1096141.jpeg" descr="mother pexels-kelvin-agustinus-1096141.jpeg"/>
          <p:cNvPicPr>
            <a:picLocks noGrp="1" noChangeAspect="1"/>
          </p:cNvPicPr>
          <p:nvPr>
            <p:ph type="pic" idx="21"/>
          </p:nvPr>
        </p:nvPicPr>
        <p:blipFill>
          <a:blip r:embed="rId2"/>
          <a:srcRect/>
          <a:stretch>
            <a:fillRect/>
          </a:stretch>
        </p:blipFill>
        <p:spPr>
          <a:xfrm>
            <a:off x="6502400" y="0"/>
            <a:ext cx="6502400" cy="9753600"/>
          </a:xfrm>
          <a:prstGeom prst="rect">
            <a:avLst/>
          </a:prstGeom>
        </p:spPr>
      </p:pic>
      <p:sp>
        <p:nvSpPr>
          <p:cNvPr id="256" name="“There are many who have given themselves to Christ, yet who see no opportunity of doing a large work or making great sacrifices in His service. These may find comfort in the thought that it is not necessarily the martyr's self-surrender which is most ac"/>
          <p:cNvSpPr txBox="1">
            <a:spLocks noGrp="1"/>
          </p:cNvSpPr>
          <p:nvPr>
            <p:ph type="body" idx="1"/>
          </p:nvPr>
        </p:nvSpPr>
        <p:spPr>
          <a:xfrm>
            <a:off x="203200" y="165100"/>
            <a:ext cx="6146800" cy="9271596"/>
          </a:xfrm>
          <a:prstGeom prst="rect">
            <a:avLst/>
          </a:prstGeom>
        </p:spPr>
        <p:txBody>
          <a:bodyPr/>
          <a:lstStyle>
            <a:lvl1pPr marL="0" indent="0" defTabSz="502412">
              <a:spcBef>
                <a:spcPts val="2700"/>
              </a:spcBef>
              <a:buSzTx/>
              <a:buNone/>
              <a:defRPr sz="2580"/>
            </a:lvl1pPr>
          </a:lstStyle>
          <a:p>
            <a:r>
              <a:rPr dirty="0"/>
              <a:t>“There are many who have given themselves to Christ, yet who see no opportunity of doing a large work or making great sacrifices in His service. These may find comfort in the thought that it is not necessarily the martyr's self-surrender which is most acceptable to God; it may not be the missionary who has daily faced danger and death, that stands highest in heaven's records. The Christian who is such in his private life, in the daily surrender of self, in sincerity of purpose and purity of thought, in meekness under provocation, in faith and piety, in fidelity in that which is least, the one who in the home life represents the character of Christ, --such a one may in the sight of God be more precious than even the world-renowned missionary or martyr”  Christian Service 102</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 name="Image" descr="Image"/>
          <p:cNvPicPr>
            <a:picLocks noGrp="1" noChangeAspect="1"/>
          </p:cNvPicPr>
          <p:nvPr>
            <p:ph type="pic" idx="21"/>
          </p:nvPr>
        </p:nvPicPr>
        <p:blipFill>
          <a:blip r:embed="rId2"/>
          <a:srcRect l="13485" r="44217"/>
          <a:stretch>
            <a:fillRect/>
          </a:stretch>
        </p:blipFill>
        <p:spPr>
          <a:xfrm>
            <a:off x="6502400" y="0"/>
            <a:ext cx="6502400" cy="9753600"/>
          </a:xfrm>
          <a:prstGeom prst="rect">
            <a:avLst/>
          </a:prstGeom>
        </p:spPr>
      </p:pic>
      <p:sp>
        <p:nvSpPr>
          <p:cNvPr id="259" name="“After the descent of the Holy Spirit, the disciples were so filled with love for Him and for those for whom He died, that hearts were melted by the words they spoke and the prayers they offered.…"/>
          <p:cNvSpPr txBox="1">
            <a:spLocks noGrp="1"/>
          </p:cNvSpPr>
          <p:nvPr>
            <p:ph type="body" idx="1"/>
          </p:nvPr>
        </p:nvSpPr>
        <p:spPr>
          <a:xfrm>
            <a:off x="243840" y="76200"/>
            <a:ext cx="5585460" cy="9258300"/>
          </a:xfrm>
          <a:prstGeom prst="rect">
            <a:avLst/>
          </a:prstGeom>
        </p:spPr>
        <p:txBody>
          <a:bodyPr/>
          <a:lstStyle/>
          <a:p>
            <a:pPr marL="0" indent="0" defTabSz="578358">
              <a:spcBef>
                <a:spcPts val="3100"/>
              </a:spcBef>
              <a:buSzTx/>
              <a:buNone/>
              <a:defRPr sz="3663"/>
            </a:pPr>
            <a:r>
              <a:rPr dirty="0"/>
              <a:t>“After the descent of the Holy Spirit, the disciples were so filled with love for Him and for those for whom He died, that hearts were melted by the words they spoke and the prayers they offered.</a:t>
            </a:r>
          </a:p>
          <a:p>
            <a:pPr marL="0" indent="0" defTabSz="578358">
              <a:spcBef>
                <a:spcPts val="3100"/>
              </a:spcBef>
              <a:buSzTx/>
              <a:buNone/>
              <a:defRPr sz="3663"/>
            </a:pPr>
            <a:r>
              <a:rPr dirty="0"/>
              <a:t>They spoke in the power of the Spirit; and under the influence of that power, thousands were converted” </a:t>
            </a:r>
          </a:p>
          <a:p>
            <a:pPr marL="0" indent="0" defTabSz="578358">
              <a:spcBef>
                <a:spcPts val="3100"/>
              </a:spcBef>
              <a:buSzTx/>
              <a:buNone/>
              <a:defRPr sz="3663"/>
            </a:pPr>
            <a:r>
              <a:rPr dirty="0"/>
              <a:t>(Acts of the Apostles 22)</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 name="Which of the fruits of the Spirit…"/>
          <p:cNvSpPr txBox="1">
            <a:spLocks noGrp="1"/>
          </p:cNvSpPr>
          <p:nvPr>
            <p:ph type="body" idx="22"/>
          </p:nvPr>
        </p:nvSpPr>
        <p:spPr>
          <a:xfrm>
            <a:off x="214584" y="209550"/>
            <a:ext cx="12537533" cy="3657601"/>
          </a:xfrm>
          <a:prstGeom prst="rect">
            <a:avLst/>
          </a:prstGeom>
        </p:spPr>
        <p:txBody>
          <a:bodyPr/>
          <a:lstStyle/>
          <a:p>
            <a:pPr>
              <a:defRPr sz="4100"/>
            </a:pPr>
            <a:r>
              <a:t>Which of the fruits of the Spirit </a:t>
            </a:r>
          </a:p>
          <a:p>
            <a:pPr>
              <a:defRPr sz="4100"/>
            </a:pPr>
            <a:r>
              <a:t>do you feel you need the most?</a:t>
            </a:r>
          </a:p>
          <a:p>
            <a:pPr>
              <a:defRPr sz="4100"/>
            </a:pPr>
            <a:endParaRPr/>
          </a:p>
          <a:p>
            <a:pPr>
              <a:defRPr sz="4100"/>
            </a:pPr>
            <a:r>
              <a:t>How can you have more of the fruit of the Spirit?</a:t>
            </a:r>
          </a:p>
        </p:txBody>
      </p:sp>
      <p:pic>
        <p:nvPicPr>
          <p:cNvPr id="262" name="Fruit jonas-kakaroto-5JQH9Iqnm9o-unsplash.jpeg" descr="Fruit jonas-kakaroto-5JQH9Iqnm9o-unsplash.jpeg"/>
          <p:cNvPicPr>
            <a:picLocks noGrp="1" noChangeAspect="1"/>
          </p:cNvPicPr>
          <p:nvPr>
            <p:ph type="pic" idx="23"/>
          </p:nvPr>
        </p:nvPicPr>
        <p:blipFill>
          <a:blip r:embed="rId2"/>
          <a:srcRect t="14624" b="14624"/>
          <a:stretch>
            <a:fillRect/>
          </a:stretch>
        </p:blipFill>
        <p:spPr>
          <a:xfrm>
            <a:off x="-19050" y="3613150"/>
            <a:ext cx="13004800" cy="6134100"/>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 name="Image" descr="Image"/>
          <p:cNvPicPr>
            <a:picLocks noGrp="1" noChangeAspect="1"/>
          </p:cNvPicPr>
          <p:nvPr>
            <p:ph type="pic" idx="21"/>
          </p:nvPr>
        </p:nvPicPr>
        <p:blipFill>
          <a:blip r:embed="rId2"/>
          <a:srcRect l="15447" r="40102"/>
          <a:stretch>
            <a:fillRect/>
          </a:stretch>
        </p:blipFill>
        <p:spPr>
          <a:xfrm>
            <a:off x="6502400" y="0"/>
            <a:ext cx="6502400" cy="9753600"/>
          </a:xfrm>
          <a:prstGeom prst="rect">
            <a:avLst/>
          </a:prstGeom>
        </p:spPr>
      </p:pic>
      <p:sp>
        <p:nvSpPr>
          <p:cNvPr id="265" name="“The great work of the gospel is not to close with less manifestation of the power of God than marked its opening. The prophecies which were fulfilled in the outpouring of the former rain at the opening of the gospel, are again to be fulfilled in the lat"/>
          <p:cNvSpPr txBox="1">
            <a:spLocks noGrp="1"/>
          </p:cNvSpPr>
          <p:nvPr>
            <p:ph type="body" idx="1"/>
          </p:nvPr>
        </p:nvSpPr>
        <p:spPr>
          <a:xfrm>
            <a:off x="182880" y="76200"/>
            <a:ext cx="6002020" cy="9258300"/>
          </a:xfrm>
          <a:prstGeom prst="rect">
            <a:avLst/>
          </a:prstGeom>
        </p:spPr>
        <p:txBody>
          <a:bodyPr/>
          <a:lstStyle/>
          <a:p>
            <a:pPr marL="0" indent="0" defTabSz="502412">
              <a:spcBef>
                <a:spcPts val="2700"/>
              </a:spcBef>
              <a:buSzTx/>
              <a:buNone/>
              <a:defRPr sz="2580"/>
            </a:pPr>
            <a:r>
              <a:rPr dirty="0"/>
              <a:t>“The great work of the gospel is not to close with less manifestation of the power of God than marked its opening. The prophecies which were fulfilled in the outpouring of the former rain at the opening of the gospel, are again to be fulfilled in the latter rain at its close. . . .  </a:t>
            </a:r>
          </a:p>
          <a:p>
            <a:pPr marL="0" indent="0" defTabSz="502412">
              <a:spcBef>
                <a:spcPts val="2700"/>
              </a:spcBef>
              <a:buSzTx/>
              <a:buNone/>
              <a:defRPr sz="2580"/>
            </a:pPr>
            <a:r>
              <a:rPr dirty="0"/>
              <a:t>Servants of God, with their faces lighted up and shining with holy consecration, will hasten from place to place to proclaim the message from heaven. By thousands of voices, all over the earth, the warning will be given. </a:t>
            </a:r>
          </a:p>
          <a:p>
            <a:pPr marL="0" indent="0" defTabSz="502412">
              <a:spcBef>
                <a:spcPts val="2700"/>
              </a:spcBef>
              <a:buSzTx/>
              <a:buNone/>
              <a:defRPr sz="2580"/>
            </a:pPr>
            <a:r>
              <a:rPr dirty="0"/>
              <a:t>Miracles will be wrought, the sick will be healed, and signs and wonders will follow the believers” </a:t>
            </a:r>
          </a:p>
          <a:p>
            <a:pPr marL="0" indent="0" defTabSz="502412">
              <a:spcBef>
                <a:spcPts val="2700"/>
              </a:spcBef>
              <a:buSzTx/>
              <a:buNone/>
              <a:defRPr sz="2580"/>
            </a:pPr>
            <a:r>
              <a:rPr dirty="0"/>
              <a:t>Great Controversy, 611, 612.</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Which of the gifts of the Spirit do you wish was…"/>
          <p:cNvSpPr txBox="1">
            <a:spLocks noGrp="1"/>
          </p:cNvSpPr>
          <p:nvPr>
            <p:ph type="body" idx="22"/>
          </p:nvPr>
        </p:nvSpPr>
        <p:spPr>
          <a:xfrm>
            <a:off x="214584" y="-831850"/>
            <a:ext cx="12537533" cy="5080001"/>
          </a:xfrm>
          <a:prstGeom prst="rect">
            <a:avLst/>
          </a:prstGeom>
        </p:spPr>
        <p:txBody>
          <a:bodyPr/>
          <a:lstStyle/>
          <a:p>
            <a:pPr>
              <a:defRPr sz="4100"/>
            </a:pPr>
            <a:endParaRPr/>
          </a:p>
          <a:p>
            <a:pPr>
              <a:defRPr sz="4100"/>
            </a:pPr>
            <a:r>
              <a:t>Which of the gifts of the Spirit do you wish was </a:t>
            </a:r>
          </a:p>
          <a:p>
            <a:pPr>
              <a:defRPr sz="4100"/>
            </a:pPr>
            <a:r>
              <a:t>more lived out through your church?</a:t>
            </a:r>
          </a:p>
          <a:p>
            <a:pPr>
              <a:defRPr sz="4100"/>
            </a:pPr>
            <a:endParaRPr/>
          </a:p>
          <a:p>
            <a:pPr>
              <a:defRPr sz="4100"/>
            </a:pPr>
            <a:r>
              <a:t>What can you do to help your church </a:t>
            </a:r>
          </a:p>
          <a:p>
            <a:pPr>
              <a:defRPr sz="4100"/>
            </a:pPr>
            <a:r>
              <a:t>be full of the Holy Spirit?</a:t>
            </a:r>
          </a:p>
        </p:txBody>
      </p:sp>
      <p:pic>
        <p:nvPicPr>
          <p:cNvPr id="268" name="Helping Hands pexels-thirdman-7265139.jpeg" descr="Helping Hands pexels-thirdman-7265139.jpeg"/>
          <p:cNvPicPr>
            <a:picLocks noGrp="1" noChangeAspect="1"/>
          </p:cNvPicPr>
          <p:nvPr>
            <p:ph type="pic" idx="23"/>
          </p:nvPr>
        </p:nvPicPr>
        <p:blipFill>
          <a:blip r:embed="rId2"/>
          <a:srcRect t="14624" b="14624"/>
          <a:stretch>
            <a:fillRect/>
          </a:stretch>
        </p:blipFill>
        <p:spPr>
          <a:xfrm>
            <a:off x="-19050" y="3613150"/>
            <a:ext cx="13004800" cy="6134100"/>
          </a:xfrm>
          <a:prstGeom prst="rect">
            <a:avLst/>
          </a:prstGeom>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 name="IMG_4581.jpeg" descr="IMG_4581.jpeg"/>
          <p:cNvPicPr>
            <a:picLocks noGrp="1" noChangeAspect="1"/>
          </p:cNvPicPr>
          <p:nvPr>
            <p:ph type="pic" idx="21"/>
          </p:nvPr>
        </p:nvPicPr>
        <p:blipFill>
          <a:blip r:embed="rId2"/>
          <a:srcRect l="26885" r="28669"/>
          <a:stretch>
            <a:fillRect/>
          </a:stretch>
        </p:blipFill>
        <p:spPr>
          <a:xfrm>
            <a:off x="-469900" y="0"/>
            <a:ext cx="6502400" cy="9753600"/>
          </a:xfrm>
          <a:prstGeom prst="rect">
            <a:avLst/>
          </a:prstGeom>
        </p:spPr>
      </p:pic>
      <p:sp>
        <p:nvSpPr>
          <p:cNvPr id="271" name="The Lord can do more in one hour than we can do in a whole lifetime, and when He sees that His people are fully consecrated, a great work will be done in a short time and the message of the truth will be carried into the dark places of the earth, where i"/>
          <p:cNvSpPr txBox="1">
            <a:spLocks noGrp="1"/>
          </p:cNvSpPr>
          <p:nvPr>
            <p:ph type="body" idx="1"/>
          </p:nvPr>
        </p:nvSpPr>
        <p:spPr>
          <a:xfrm>
            <a:off x="6343650" y="247650"/>
            <a:ext cx="6184900" cy="9258301"/>
          </a:xfrm>
          <a:prstGeom prst="rect">
            <a:avLst/>
          </a:prstGeom>
        </p:spPr>
        <p:txBody>
          <a:bodyPr/>
          <a:lstStyle/>
          <a:p>
            <a:pPr marL="0" indent="0" defTabSz="432308">
              <a:spcBef>
                <a:spcPts val="2300"/>
              </a:spcBef>
              <a:buSzTx/>
              <a:buNone/>
              <a:defRPr sz="3700"/>
            </a:pPr>
            <a:r>
              <a:t>The Lord can do more in one hour than we can do in a whole lifetime, and when He sees that His people are fully consecrated, a great work will be done in a short time and the message of the truth will be carried into the dark places of the earth, where it has never been proclaimed.</a:t>
            </a:r>
          </a:p>
          <a:p>
            <a:pPr marL="0" indent="0" defTabSz="432308">
              <a:spcBef>
                <a:spcPts val="2300"/>
              </a:spcBef>
              <a:buSzTx/>
              <a:buNone/>
              <a:defRPr sz="3700"/>
            </a:pPr>
            <a:r>
              <a:t>Manuscript Release </a:t>
            </a:r>
          </a:p>
          <a:p>
            <a:pPr marL="0" indent="0" defTabSz="432308">
              <a:spcBef>
                <a:spcPts val="2300"/>
              </a:spcBef>
              <a:buSzTx/>
              <a:buNone/>
              <a:defRPr sz="3700"/>
            </a:pPr>
            <a:r>
              <a:t>Volume 5, 347</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ray for each other and for our churches to have more of these wonderful character qualities…"/>
          <p:cNvSpPr txBox="1">
            <a:spLocks noGrp="1"/>
          </p:cNvSpPr>
          <p:nvPr>
            <p:ph type="body" idx="22"/>
          </p:nvPr>
        </p:nvSpPr>
        <p:spPr>
          <a:xfrm>
            <a:off x="214584" y="590550"/>
            <a:ext cx="12537533" cy="2235201"/>
          </a:xfrm>
          <a:prstGeom prst="rect">
            <a:avLst/>
          </a:prstGeom>
        </p:spPr>
        <p:txBody>
          <a:bodyPr/>
          <a:lstStyle/>
          <a:p>
            <a:pPr>
              <a:defRPr sz="4100"/>
            </a:pPr>
            <a:r>
              <a:t>Pray for each other and for our churches to have more of these wonderful character qualities </a:t>
            </a:r>
          </a:p>
          <a:p>
            <a:pPr>
              <a:defRPr sz="4100"/>
            </a:pPr>
            <a:r>
              <a:t>that will attract new people.</a:t>
            </a:r>
          </a:p>
        </p:txBody>
      </p:sp>
      <p:pic>
        <p:nvPicPr>
          <p:cNvPr id="274" name="United-Prayer.jpg" descr="United-Prayer.jpg"/>
          <p:cNvPicPr>
            <a:picLocks noGrp="1" noChangeAspect="1"/>
          </p:cNvPicPr>
          <p:nvPr>
            <p:ph type="pic" idx="23"/>
          </p:nvPr>
        </p:nvPicPr>
        <p:blipFill>
          <a:blip r:embed="rId2"/>
          <a:srcRect t="14615" b="14615"/>
          <a:stretch>
            <a:fillRect/>
          </a:stretch>
        </p:blipFill>
        <p:spPr>
          <a:xfrm>
            <a:off x="-19050" y="3613150"/>
            <a:ext cx="13004800" cy="613410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Image" descr="Image"/>
          <p:cNvPicPr>
            <a:picLocks noGrp="1" noChangeAspect="1"/>
          </p:cNvPicPr>
          <p:nvPr>
            <p:ph type="pic" idx="21"/>
          </p:nvPr>
        </p:nvPicPr>
        <p:blipFill>
          <a:blip r:embed="rId2"/>
          <a:srcRect l="6" r="6"/>
          <a:stretch>
            <a:fillRect/>
          </a:stretch>
        </p:blipFill>
        <p:spPr>
          <a:xfrm>
            <a:off x="6502400" y="0"/>
            <a:ext cx="6502400" cy="9753600"/>
          </a:xfrm>
          <a:prstGeom prst="rect">
            <a:avLst/>
          </a:prstGeom>
        </p:spPr>
      </p:pic>
      <p:sp>
        <p:nvSpPr>
          <p:cNvPr id="198" name="“Our confession of His faithfulness is Heaven’s chosen agency for revealing Christ to the world. We are to acknowledge His grace as made known through the holy men of old; but that which will be most effectual is the testimony of our own experience. We a"/>
          <p:cNvSpPr txBox="1">
            <a:spLocks noGrp="1"/>
          </p:cNvSpPr>
          <p:nvPr>
            <p:ph type="body" idx="1"/>
          </p:nvPr>
        </p:nvSpPr>
        <p:spPr>
          <a:xfrm>
            <a:off x="508000" y="76200"/>
            <a:ext cx="5803900" cy="9271596"/>
          </a:xfrm>
          <a:prstGeom prst="rect">
            <a:avLst/>
          </a:prstGeom>
        </p:spPr>
        <p:txBody>
          <a:bodyPr/>
          <a:lstStyle/>
          <a:p>
            <a:pPr marL="0" indent="0" defTabSz="280415">
              <a:spcBef>
                <a:spcPts val="1500"/>
              </a:spcBef>
              <a:buSzTx/>
              <a:buNone/>
              <a:defRPr sz="3359"/>
            </a:pPr>
            <a:r>
              <a:rPr dirty="0"/>
              <a:t>“Our confession of His faithfulness is Heaven’s chosen agency for revealing Christ to the world. We are to acknowledge His grace as made known through the holy men of old; but that which will be most effectual is the testimony of our own experience. We are witnesses for God as we reveal in ourselves the working of a power that is divine.</a:t>
            </a:r>
          </a:p>
          <a:p>
            <a:pPr marL="0" indent="0" defTabSz="280415">
              <a:spcBef>
                <a:spcPts val="1500"/>
              </a:spcBef>
              <a:buSzTx/>
              <a:buNone/>
              <a:defRPr sz="3359"/>
            </a:pPr>
            <a:r>
              <a:rPr dirty="0"/>
              <a:t>The Desire of Ages 347</a:t>
            </a: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RWND_logo_lg.jpg" descr="RWND_logo_lg.jpg"/>
          <p:cNvPicPr>
            <a:picLocks noGrp="1" noChangeAspect="1"/>
          </p:cNvPicPr>
          <p:nvPr>
            <p:ph type="pic" idx="21"/>
          </p:nvPr>
        </p:nvPicPr>
        <p:blipFill>
          <a:blip r:embed="rId2"/>
          <a:srcRect t="4898" b="4898"/>
          <a:stretch>
            <a:fillRect/>
          </a:stretch>
        </p:blipFill>
        <p:spPr>
          <a:xfrm>
            <a:off x="0" y="2717800"/>
            <a:ext cx="13004800" cy="7035800"/>
          </a:xfrm>
          <a:prstGeom prst="rect">
            <a:avLst/>
          </a:prstGeom>
        </p:spPr>
      </p:pic>
      <p:sp>
        <p:nvSpPr>
          <p:cNvPr id="277" name="Reachtheworldnextdoor.com"/>
          <p:cNvSpPr txBox="1">
            <a:spLocks noGrp="1"/>
          </p:cNvSpPr>
          <p:nvPr>
            <p:ph type="title"/>
          </p:nvPr>
        </p:nvSpPr>
        <p:spPr>
          <a:xfrm>
            <a:off x="441176" y="812899"/>
            <a:ext cx="12273707" cy="2573041"/>
          </a:xfrm>
          <a:prstGeom prst="rect">
            <a:avLst/>
          </a:prstGeom>
        </p:spPr>
        <p:txBody>
          <a:bodyPr/>
          <a:lstStyle>
            <a:lvl1pPr>
              <a:defRPr sz="4500" spc="720"/>
            </a:lvl1pPr>
          </a:lstStyle>
          <a:p>
            <a:r>
              <a:t>Reachtheworldnextdoor.com</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 name="Image" descr="Image"/>
          <p:cNvPicPr>
            <a:picLocks noGrp="1" noChangeAspect="1"/>
          </p:cNvPicPr>
          <p:nvPr>
            <p:ph type="pic" idx="21"/>
          </p:nvPr>
        </p:nvPicPr>
        <p:blipFill>
          <a:blip r:embed="rId2"/>
          <a:srcRect l="6" r="6"/>
          <a:stretch>
            <a:fillRect/>
          </a:stretch>
        </p:blipFill>
        <p:spPr>
          <a:xfrm>
            <a:off x="6502400" y="0"/>
            <a:ext cx="6502400" cy="9753600"/>
          </a:xfrm>
          <a:prstGeom prst="rect">
            <a:avLst/>
          </a:prstGeom>
        </p:spPr>
      </p:pic>
      <p:sp>
        <p:nvSpPr>
          <p:cNvPr id="201" name="Every individual has a life distinct from all others, and an experience differing essentially from theirs. God desires that our praise shall ascend to Him, marked by our own individuality. These precious acknowledgments to the praise of the glory of His "/>
          <p:cNvSpPr txBox="1">
            <a:spLocks noGrp="1"/>
          </p:cNvSpPr>
          <p:nvPr>
            <p:ph type="body" idx="1"/>
          </p:nvPr>
        </p:nvSpPr>
        <p:spPr>
          <a:xfrm>
            <a:off x="406400" y="76200"/>
            <a:ext cx="5867400" cy="9271596"/>
          </a:xfrm>
          <a:prstGeom prst="rect">
            <a:avLst/>
          </a:prstGeom>
        </p:spPr>
        <p:txBody>
          <a:bodyPr/>
          <a:lstStyle/>
          <a:p>
            <a:pPr marL="0" indent="0" defTabSz="292100">
              <a:spcBef>
                <a:spcPts val="1600"/>
              </a:spcBef>
              <a:buSzTx/>
              <a:buNone/>
              <a:defRPr sz="3500"/>
            </a:pPr>
            <a:r>
              <a:t>Every individual has a life distinct from all others, and an experience differing essentially from theirs. God desires that our praise shall ascend to Him, marked by our own individuality. These precious acknowledgments to the praise of the glory of His grace, when supported by a Christ-like life, have an irresistible power that works for the salvation of souls.</a:t>
            </a:r>
          </a:p>
          <a:p>
            <a:pPr marL="0" indent="0" defTabSz="292100">
              <a:spcBef>
                <a:spcPts val="1600"/>
              </a:spcBef>
              <a:buSzTx/>
              <a:buNone/>
              <a:defRPr sz="3500"/>
            </a:pPr>
            <a:r>
              <a:t>The Desire of Ages 347</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What has God done for you?…"/>
          <p:cNvSpPr txBox="1">
            <a:spLocks noGrp="1"/>
          </p:cNvSpPr>
          <p:nvPr>
            <p:ph type="body" idx="22"/>
          </p:nvPr>
        </p:nvSpPr>
        <p:spPr>
          <a:xfrm>
            <a:off x="214584" y="76200"/>
            <a:ext cx="12537533" cy="5702301"/>
          </a:xfrm>
          <a:prstGeom prst="rect">
            <a:avLst/>
          </a:prstGeom>
        </p:spPr>
        <p:txBody>
          <a:bodyPr/>
          <a:lstStyle/>
          <a:p>
            <a:pPr>
              <a:defRPr sz="4600"/>
            </a:pPr>
            <a:r>
              <a:t>What has God done for you?</a:t>
            </a:r>
          </a:p>
          <a:p>
            <a:pPr>
              <a:defRPr sz="4600"/>
            </a:pPr>
            <a:r>
              <a:t>How has He changed you?</a:t>
            </a:r>
          </a:p>
          <a:p>
            <a:pPr>
              <a:defRPr sz="4600"/>
            </a:pPr>
            <a:r>
              <a:t>What miracles have you experienced </a:t>
            </a:r>
          </a:p>
          <a:p>
            <a:pPr>
              <a:defRPr sz="4600"/>
            </a:pPr>
            <a:r>
              <a:t>that help you know God is real and truly cares?</a:t>
            </a:r>
          </a:p>
          <a:p>
            <a:pPr>
              <a:defRPr sz="4600"/>
            </a:pPr>
            <a:endParaRPr/>
          </a:p>
          <a:p>
            <a:pPr>
              <a:defRPr sz="4600"/>
            </a:pPr>
            <a:endParaRPr/>
          </a:p>
        </p:txBody>
      </p:sp>
      <p:pic>
        <p:nvPicPr>
          <p:cNvPr id="204" name="happy pexels-andrea-piacquadio-3762927.jpeg" descr="happy pexels-andrea-piacquadio-3762927.jpeg"/>
          <p:cNvPicPr>
            <a:picLocks noGrp="1" noChangeAspect="1"/>
          </p:cNvPicPr>
          <p:nvPr>
            <p:ph type="pic" idx="23"/>
          </p:nvPr>
        </p:nvPicPr>
        <p:blipFill>
          <a:blip r:embed="rId2"/>
          <a:srcRect l="11518" t="15929" b="20272"/>
          <a:stretch>
            <a:fillRect/>
          </a:stretch>
        </p:blipFill>
        <p:spPr>
          <a:xfrm>
            <a:off x="-19050" y="3613149"/>
            <a:ext cx="12761019" cy="6134101"/>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Who do you know that needs to hear…"/>
          <p:cNvSpPr txBox="1">
            <a:spLocks noGrp="1"/>
          </p:cNvSpPr>
          <p:nvPr>
            <p:ph type="body" idx="22"/>
          </p:nvPr>
        </p:nvSpPr>
        <p:spPr>
          <a:xfrm>
            <a:off x="112984" y="793749"/>
            <a:ext cx="12537533" cy="2692401"/>
          </a:xfrm>
          <a:prstGeom prst="rect">
            <a:avLst/>
          </a:prstGeom>
        </p:spPr>
        <p:txBody>
          <a:bodyPr/>
          <a:lstStyle/>
          <a:p>
            <a:pPr>
              <a:defRPr sz="5000"/>
            </a:pPr>
            <a:r>
              <a:t>Who do you know that needs to hear </a:t>
            </a:r>
          </a:p>
          <a:p>
            <a:pPr>
              <a:defRPr sz="5000"/>
            </a:pPr>
            <a:r>
              <a:t>the stories you just shared?</a:t>
            </a:r>
          </a:p>
        </p:txBody>
      </p:sp>
      <p:pic>
        <p:nvPicPr>
          <p:cNvPr id="207" name="men talking pexels-helena-lopes-1049317.jpeg" descr="men talking pexels-helena-lopes-1049317.jpeg"/>
          <p:cNvPicPr>
            <a:picLocks noGrp="1" noChangeAspect="1"/>
          </p:cNvPicPr>
          <p:nvPr>
            <p:ph type="pic" idx="23"/>
          </p:nvPr>
        </p:nvPicPr>
        <p:blipFill>
          <a:blip r:embed="rId2"/>
          <a:srcRect t="22792" b="8224"/>
          <a:stretch>
            <a:fillRect/>
          </a:stretch>
        </p:blipFill>
        <p:spPr>
          <a:xfrm>
            <a:off x="-19050" y="3613150"/>
            <a:ext cx="13004800" cy="6134100"/>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Pray together for the individuals you want to share with and for God to open their hearts. Watch and pray. Step out in faith."/>
          <p:cNvSpPr txBox="1">
            <a:spLocks noGrp="1"/>
          </p:cNvSpPr>
          <p:nvPr>
            <p:ph type="body" idx="22"/>
          </p:nvPr>
        </p:nvSpPr>
        <p:spPr>
          <a:xfrm>
            <a:off x="112984" y="539750"/>
            <a:ext cx="12537533" cy="3556001"/>
          </a:xfrm>
          <a:prstGeom prst="rect">
            <a:avLst/>
          </a:prstGeom>
        </p:spPr>
        <p:txBody>
          <a:bodyPr/>
          <a:lstStyle>
            <a:lvl1pPr>
              <a:defRPr sz="5000"/>
            </a:lvl1pPr>
          </a:lstStyle>
          <a:p>
            <a:r>
              <a:t>Pray together for the individuals you want to share with and for God to open their hearts. Watch and pray. Step out in faith.</a:t>
            </a:r>
          </a:p>
        </p:txBody>
      </p:sp>
      <p:pic>
        <p:nvPicPr>
          <p:cNvPr id="210" name="Talking pexels-gary-barnes-6231630.jpeg" descr="Talking pexels-gary-barnes-6231630.jpeg"/>
          <p:cNvPicPr>
            <a:picLocks noGrp="1" noChangeAspect="1"/>
          </p:cNvPicPr>
          <p:nvPr>
            <p:ph type="pic" idx="23"/>
          </p:nvPr>
        </p:nvPicPr>
        <p:blipFill>
          <a:blip r:embed="rId2"/>
          <a:srcRect t="5419" b="23828"/>
          <a:stretch>
            <a:fillRect/>
          </a:stretch>
        </p:blipFill>
        <p:spPr>
          <a:xfrm>
            <a:off x="-19050" y="3613150"/>
            <a:ext cx="13004800" cy="6134100"/>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 name="Image" descr="Image"/>
          <p:cNvPicPr>
            <a:picLocks noGrp="1" noChangeAspect="1"/>
          </p:cNvPicPr>
          <p:nvPr>
            <p:ph type="pic" idx="21"/>
          </p:nvPr>
        </p:nvPicPr>
        <p:blipFill>
          <a:blip r:embed="rId2"/>
          <a:srcRect l="24302" r="31247"/>
          <a:stretch>
            <a:fillRect/>
          </a:stretch>
        </p:blipFill>
        <p:spPr>
          <a:xfrm>
            <a:off x="6502400" y="0"/>
            <a:ext cx="6502400" cy="9753600"/>
          </a:xfrm>
          <a:prstGeom prst="rect">
            <a:avLst/>
          </a:prstGeom>
        </p:spPr>
      </p:pic>
      <p:sp>
        <p:nvSpPr>
          <p:cNvPr id="213" name="“The secret of our success and power will be found in making direct, personal appeals to those who are interested, having unwavering reliance upon the Most High.”…"/>
          <p:cNvSpPr txBox="1">
            <a:spLocks noGrp="1"/>
          </p:cNvSpPr>
          <p:nvPr>
            <p:ph type="body" idx="1"/>
          </p:nvPr>
        </p:nvSpPr>
        <p:spPr>
          <a:xfrm>
            <a:off x="182880" y="-838200"/>
            <a:ext cx="6090920" cy="9271596"/>
          </a:xfrm>
          <a:prstGeom prst="rect">
            <a:avLst/>
          </a:prstGeom>
        </p:spPr>
        <p:txBody>
          <a:bodyPr/>
          <a:lstStyle/>
          <a:p>
            <a:pPr marL="0" indent="0" defTabSz="549148">
              <a:spcBef>
                <a:spcPts val="3000"/>
              </a:spcBef>
              <a:buSzTx/>
              <a:buNone/>
              <a:defRPr sz="4230"/>
            </a:pPr>
            <a:endParaRPr dirty="0"/>
          </a:p>
          <a:p>
            <a:pPr marL="0" indent="0" defTabSz="549148">
              <a:spcBef>
                <a:spcPts val="3000"/>
              </a:spcBef>
              <a:buSzTx/>
              <a:buNone/>
              <a:defRPr sz="4230"/>
            </a:pPr>
            <a:endParaRPr dirty="0"/>
          </a:p>
          <a:p>
            <a:pPr marL="0" indent="0" defTabSz="549148">
              <a:spcBef>
                <a:spcPts val="3000"/>
              </a:spcBef>
              <a:buSzTx/>
              <a:buNone/>
              <a:defRPr sz="4230"/>
            </a:pPr>
            <a:r>
              <a:rPr dirty="0"/>
              <a:t>“The secret of our success and power will be found in making direct, personal appeals to those who are interested, having unwavering reliance upon the Most High.”</a:t>
            </a:r>
          </a:p>
          <a:p>
            <a:pPr marL="0" indent="0" defTabSz="549148">
              <a:spcBef>
                <a:spcPts val="3000"/>
              </a:spcBef>
              <a:buSzTx/>
              <a:buNone/>
              <a:defRPr sz="4230"/>
            </a:pPr>
            <a:r>
              <a:rPr dirty="0"/>
              <a:t>Pamphlet 118 2</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What positive activities might your unchurched friends enjoy doing with you?"/>
          <p:cNvSpPr txBox="1">
            <a:spLocks noGrp="1"/>
          </p:cNvSpPr>
          <p:nvPr>
            <p:ph type="body" idx="22"/>
          </p:nvPr>
        </p:nvSpPr>
        <p:spPr>
          <a:xfrm>
            <a:off x="112984" y="895349"/>
            <a:ext cx="12537533" cy="2692401"/>
          </a:xfrm>
          <a:prstGeom prst="rect">
            <a:avLst/>
          </a:prstGeom>
        </p:spPr>
        <p:txBody>
          <a:bodyPr/>
          <a:lstStyle>
            <a:lvl1pPr>
              <a:defRPr sz="5000"/>
            </a:lvl1pPr>
          </a:lstStyle>
          <a:p>
            <a:r>
              <a:t>What positive activities might your unchurched friends enjoy doing with you? </a:t>
            </a:r>
          </a:p>
        </p:txBody>
      </p:sp>
      <p:pic>
        <p:nvPicPr>
          <p:cNvPr id="216" name="picnic pexels-helena-lopes-745045.jpeg" descr="picnic pexels-helena-lopes-745045.jpeg"/>
          <p:cNvPicPr>
            <a:picLocks noGrp="1" noChangeAspect="1"/>
          </p:cNvPicPr>
          <p:nvPr>
            <p:ph type="pic" idx="23"/>
          </p:nvPr>
        </p:nvPicPr>
        <p:blipFill>
          <a:blip r:embed="rId2"/>
          <a:srcRect t="15275" b="15275"/>
          <a:stretch>
            <a:fillRect/>
          </a:stretch>
        </p:blipFill>
        <p:spPr>
          <a:xfrm>
            <a:off x="-19050" y="3613150"/>
            <a:ext cx="13004800" cy="6134100"/>
          </a:xfrm>
          <a:prstGeom prst="rect">
            <a:avLst/>
          </a:prstGeom>
        </p:spPr>
      </p:pic>
    </p:spTree>
  </p:cSld>
  <p:clrMapOvr>
    <a:masterClrMapping/>
  </p:clrMapOvr>
  <p:transition spd="med"/>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1154</Words>
  <Application>Microsoft Macintosh PowerPoint</Application>
  <PresentationFormat>Custom</PresentationFormat>
  <Paragraphs>73</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Avenir Book</vt:lpstr>
      <vt:lpstr>Avenir Light</vt:lpstr>
      <vt:lpstr>Avenir Next Regular</vt:lpstr>
      <vt:lpstr>Helvetica</vt:lpstr>
      <vt:lpstr>Helvetica Neue</vt:lpstr>
      <vt:lpstr>Helvetica Neue Bold Condensed</vt:lpstr>
      <vt:lpstr>New_Template1</vt:lpstr>
      <vt:lpstr>Reachtheworldnextdoor.com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Reachtheworldnextdoor.com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Reachtheworldnextdoor.com</dc:title>
  <cp:lastModifiedBy>Microsoft Office User</cp:lastModifiedBy>
  <cp:revision>1</cp:revision>
  <dcterms:modified xsi:type="dcterms:W3CDTF">2023-04-22T19:32:29Z</dcterms:modified>
</cp:coreProperties>
</file>